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692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2978"/>
    <p:restoredTop sz="96197"/>
  </p:normalViewPr>
  <p:slideViewPr>
    <p:cSldViewPr snapToGrid="0" snapToObjects="1">
      <p:cViewPr varScale="1">
        <p:scale>
          <a:sx n="128" d="100"/>
          <a:sy n="128" d="100"/>
        </p:scale>
        <p:origin x="64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media/image6.png>
</file>

<file path=ppt/media/image7.tiff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6FECA02-1A70-E945-BBA0-E423B8683027}" type="datetimeFigureOut">
              <a:rPr lang="en-US" smtClean="0"/>
              <a:t>3/10/22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4E8AE-E570-1241-98AB-91C2246912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876395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2C0D60-55EF-374A-BF99-F2E3ECFFD48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08A4B19-C3AE-C34F-8359-71FD7ECE80A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63AC739-9D18-2144-8C14-2E4A74BF85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7CB30B-F115-DA4B-8B40-A463E0A4B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15731-321F-0C4B-AD4E-B4DEAC75FF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24804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5E50EA-A16B-AC40-B40C-264A2FDC8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9E4BF21-05F5-1544-AB81-CD5E490DCDC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7F4A2F-40E0-C444-96FF-4A2BC72B0F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7F43B5D-F35F-5847-B81A-12CFE521C1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A8546A-9789-D24E-8305-76CB2F7A95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4958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694ECB5-FC1F-7540-9F51-2DC2177AAD2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F34E1-1E0D-884B-BA03-9129C7AB23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CD3E18-0EE2-804A-9734-91BFD47413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CBA874-C2E9-D94D-99F4-6C9B433199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E087D31-9FE3-7E49-8A87-292A8A22F9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6126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694016-30DE-9D4A-8889-CFCE297025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97677A-E11D-C148-8349-C8F6C5F30A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6A4FE4-77FD-C943-9B83-8CBA861213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C9FD9DA-4697-4E4E-8A2A-A0B84C417A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8BEB93-F70A-EA4B-B712-C6D88D8A6E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42034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17B6D9-F9F6-1A4C-A308-AB087A319D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8FEBFC-DDDC-A949-8B50-90A54153A9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F1A7431-025E-D345-8134-775D7652CC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BFE82F-35B9-3646-89DB-1C07DBA2A4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3CE49A0-1D83-7345-A4A0-FC7DBCBB46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1310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DBEBB6-DA8C-3A4F-A77F-993AFBD4C3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B7928C-A38E-B547-92A5-DEDABD89111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7AC0EB6-4FF1-1648-8A68-9015FBDC519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74110B-5B9B-EA4F-BFBA-FA9EE3FE4F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52E442-4C35-F446-97AF-9013452BBD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13DD04-B305-3647-9B76-13DAAA901C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590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98412C-260E-734F-B9B9-0D9748436D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96F03C-1C9D-C644-A513-FEC057A513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78614D6-6619-874D-B8E6-1624FDFF51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1F5BC5A-FCFD-1442-B44C-311D613D4F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BEF6384-2C84-B347-80DD-511F2E4433A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874EE7F-B0C8-894C-A554-BFEBD125C2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D2A746C-EE04-5045-A89A-8F69E8A310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AE018C4-727D-C54F-A7CE-F2BB40FBC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85805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5D3FC5-B626-4542-B3A3-3594403E3F3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E020A11-1DD1-2049-9571-63908728D2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8EB6B48-6151-DE44-8B27-4944657ED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F040BFC-14AF-6D42-8367-3E7C9105C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381231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819722C-255D-5C4F-8660-9083817E37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45974D1-0DE0-1246-A8F6-29AE67D1B9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72F39-750F-7349-936D-45D9052A0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5964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F32BA-EB50-D040-86DE-D6D69502E6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518437-6FC5-6444-A4D8-8A25AE43040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CAAD580-10A9-CA43-B9FB-B35DD903425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488AE29-62E5-1B48-9CC9-947905F47D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2419-6313-424C-888D-7F222A614E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5FF16C-35C7-024F-A9B1-B1058749A4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12357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CAFBF9-2932-B241-BE53-9DA834FDFD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6CEAEA1-DE65-D84E-8E7C-B174FA211D7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60F4C6-934E-EA40-98B6-3966C3815D2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3C467FA-6EDE-3647-B807-8FF12797ED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D1C3B9-4DF4-4149-BD95-4570D14610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4F4FE16-8C72-744D-82CA-BAB4A4810E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0212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7CDE4C5-53F6-6C4C-8EB5-5E0BFB5B2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78D88B7-CFF8-C440-B0BB-B8562D3E2F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C54CA9-99FD-804D-AF0B-D693CA453D9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3BB25F7-FEE5-7B43-9D5C-BFFDB1C2E3B8}" type="datetimeFigureOut">
              <a:rPr lang="en-US" smtClean="0"/>
              <a:t>3/10/22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2B360B-A60D-9E4D-8033-DF68B1690C8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56D40-3E61-1C4E-A494-E32BE3A412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A79AEF6-BC40-A148-8592-8B9E702F33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00053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tiff"/><Relationship Id="rId3" Type="http://schemas.openxmlformats.org/officeDocument/2006/relationships/image" Target="../media/image2.tiff"/><Relationship Id="rId7" Type="http://schemas.openxmlformats.org/officeDocument/2006/relationships/image" Target="../media/image6.png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tiff"/><Relationship Id="rId5" Type="http://schemas.openxmlformats.org/officeDocument/2006/relationships/image" Target="../media/image4.tiff"/><Relationship Id="rId4" Type="http://schemas.openxmlformats.org/officeDocument/2006/relationships/image" Target="../media/image3.tiff"/><Relationship Id="rId9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Rounded Rectangle 197">
            <a:extLst>
              <a:ext uri="{FF2B5EF4-FFF2-40B4-BE49-F238E27FC236}">
                <a16:creationId xmlns:a16="http://schemas.microsoft.com/office/drawing/2014/main" id="{DAED114B-4F01-1D44-86FE-3D1CEF2E2DE0}"/>
              </a:ext>
            </a:extLst>
          </p:cNvPr>
          <p:cNvSpPr/>
          <p:nvPr/>
        </p:nvSpPr>
        <p:spPr>
          <a:xfrm>
            <a:off x="3854102" y="1700413"/>
            <a:ext cx="1424517" cy="2001123"/>
          </a:xfrm>
          <a:prstGeom prst="roundRect">
            <a:avLst>
              <a:gd name="adj" fmla="val 3828"/>
            </a:avLst>
          </a:prstGeom>
          <a:noFill/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00" name="Rounded Rectangle 199">
            <a:extLst>
              <a:ext uri="{FF2B5EF4-FFF2-40B4-BE49-F238E27FC236}">
                <a16:creationId xmlns:a16="http://schemas.microsoft.com/office/drawing/2014/main" id="{6D772522-1641-A641-ACF6-93187C050EC4}"/>
              </a:ext>
            </a:extLst>
          </p:cNvPr>
          <p:cNvSpPr/>
          <p:nvPr/>
        </p:nvSpPr>
        <p:spPr>
          <a:xfrm>
            <a:off x="2523575" y="1702578"/>
            <a:ext cx="1144392" cy="2951344"/>
          </a:xfrm>
          <a:prstGeom prst="roundRect">
            <a:avLst>
              <a:gd name="adj" fmla="val 5376"/>
            </a:avLst>
          </a:prstGeom>
          <a:solidFill>
            <a:schemeClr val="bg1"/>
          </a:solidFill>
          <a:ln w="9525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Pre-operative</a:t>
            </a:r>
            <a:endParaRPr lang="en-US" sz="1050" dirty="0">
              <a:solidFill>
                <a:schemeClr val="tx1"/>
              </a:solidFill>
            </a:endParaRPr>
          </a:p>
        </p:txBody>
      </p:sp>
      <p:sp>
        <p:nvSpPr>
          <p:cNvPr id="217" name="Rounded Rectangle 216">
            <a:extLst>
              <a:ext uri="{FF2B5EF4-FFF2-40B4-BE49-F238E27FC236}">
                <a16:creationId xmlns:a16="http://schemas.microsoft.com/office/drawing/2014/main" id="{6AE6F78F-3E60-1641-A16E-428E445CFF5F}"/>
              </a:ext>
            </a:extLst>
          </p:cNvPr>
          <p:cNvSpPr/>
          <p:nvPr/>
        </p:nvSpPr>
        <p:spPr>
          <a:xfrm>
            <a:off x="2672088" y="2000003"/>
            <a:ext cx="921330" cy="1662100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7000" sy="97000" algn="tl" rotWithShape="0">
              <a:prstClr val="black">
                <a:alpha val="19000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72000" tIns="0" rIns="72000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700" dirty="0">
                <a:solidFill>
                  <a:schemeClr val="tx1"/>
                </a:solidFill>
              </a:rPr>
              <a:t>Donor preparation</a:t>
            </a:r>
          </a:p>
        </p:txBody>
      </p:sp>
      <p:sp>
        <p:nvSpPr>
          <p:cNvPr id="218" name="Rounded Rectangle 217">
            <a:extLst>
              <a:ext uri="{FF2B5EF4-FFF2-40B4-BE49-F238E27FC236}">
                <a16:creationId xmlns:a16="http://schemas.microsoft.com/office/drawing/2014/main" id="{2C3BA63E-2AF1-2D42-8A0A-3A8CFF8BEC70}"/>
              </a:ext>
            </a:extLst>
          </p:cNvPr>
          <p:cNvSpPr/>
          <p:nvPr/>
        </p:nvSpPr>
        <p:spPr>
          <a:xfrm>
            <a:off x="6700556" y="1691753"/>
            <a:ext cx="1554454" cy="2962165"/>
          </a:xfrm>
          <a:prstGeom prst="roundRect">
            <a:avLst>
              <a:gd name="adj" fmla="val 4918"/>
            </a:avLst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36000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100" b="1" dirty="0">
              <a:solidFill>
                <a:schemeClr val="tx1"/>
              </a:solidFill>
            </a:endParaRPr>
          </a:p>
        </p:txBody>
      </p:sp>
      <p:sp>
        <p:nvSpPr>
          <p:cNvPr id="219" name="Rectangle 218">
            <a:extLst>
              <a:ext uri="{FF2B5EF4-FFF2-40B4-BE49-F238E27FC236}">
                <a16:creationId xmlns:a16="http://schemas.microsoft.com/office/drawing/2014/main" id="{0A20B518-BE09-0E49-BF36-B5B6FA3F0F61}"/>
              </a:ext>
            </a:extLst>
          </p:cNvPr>
          <p:cNvSpPr/>
          <p:nvPr/>
        </p:nvSpPr>
        <p:spPr>
          <a:xfrm>
            <a:off x="6761484" y="1732095"/>
            <a:ext cx="1421689" cy="2353472"/>
          </a:xfrm>
          <a:prstGeom prst="rect">
            <a:avLst/>
          </a:prstGeom>
          <a:ln w="158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tIns="36000" rtlCol="0" anchor="t"/>
          <a:lstStyle/>
          <a:p>
            <a:pPr algn="ctr"/>
            <a:r>
              <a:rPr lang="en-US" sz="1000" b="1" dirty="0"/>
              <a:t>Product derivation</a:t>
            </a:r>
          </a:p>
        </p:txBody>
      </p:sp>
      <p:sp>
        <p:nvSpPr>
          <p:cNvPr id="221" name="Rectangle 220">
            <a:extLst>
              <a:ext uri="{FF2B5EF4-FFF2-40B4-BE49-F238E27FC236}">
                <a16:creationId xmlns:a16="http://schemas.microsoft.com/office/drawing/2014/main" id="{F6D2157B-80B5-1944-93DA-539DFE4CEA01}"/>
              </a:ext>
            </a:extLst>
          </p:cNvPr>
          <p:cNvSpPr/>
          <p:nvPr/>
        </p:nvSpPr>
        <p:spPr>
          <a:xfrm>
            <a:off x="3942514" y="1705869"/>
            <a:ext cx="1264091" cy="1977499"/>
          </a:xfrm>
          <a:prstGeom prst="rect">
            <a:avLst/>
          </a:prstGeom>
          <a:ln w="15875">
            <a:solidFill>
              <a:schemeClr val="bg1">
                <a:alpha val="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tIns="36000" rtlCol="0" anchor="t"/>
          <a:lstStyle/>
          <a:p>
            <a:pPr algn="ctr"/>
            <a:r>
              <a:rPr lang="en-US" sz="1000" b="1" dirty="0"/>
              <a:t>Variant extraction</a:t>
            </a:r>
          </a:p>
        </p:txBody>
      </p:sp>
      <p:sp>
        <p:nvSpPr>
          <p:cNvPr id="228" name="Rounded Rectangle 227">
            <a:extLst>
              <a:ext uri="{FF2B5EF4-FFF2-40B4-BE49-F238E27FC236}">
                <a16:creationId xmlns:a16="http://schemas.microsoft.com/office/drawing/2014/main" id="{E1C94FB8-C9F6-C644-A93B-7AFE108DDE8F}"/>
              </a:ext>
            </a:extLst>
          </p:cNvPr>
          <p:cNvSpPr/>
          <p:nvPr/>
        </p:nvSpPr>
        <p:spPr>
          <a:xfrm>
            <a:off x="8397951" y="3243799"/>
            <a:ext cx="1347656" cy="1410124"/>
          </a:xfrm>
          <a:prstGeom prst="roundRect">
            <a:avLst>
              <a:gd name="adj" fmla="val 3237"/>
            </a:avLst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36000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Post-operative</a:t>
            </a:r>
          </a:p>
        </p:txBody>
      </p:sp>
      <p:sp>
        <p:nvSpPr>
          <p:cNvPr id="229" name="Rounded Rectangle 228">
            <a:extLst>
              <a:ext uri="{FF2B5EF4-FFF2-40B4-BE49-F238E27FC236}">
                <a16:creationId xmlns:a16="http://schemas.microsoft.com/office/drawing/2014/main" id="{48CCD492-D268-8E43-B667-29469F122CBF}"/>
              </a:ext>
            </a:extLst>
          </p:cNvPr>
          <p:cNvSpPr/>
          <p:nvPr/>
        </p:nvSpPr>
        <p:spPr>
          <a:xfrm>
            <a:off x="4033533" y="2770829"/>
            <a:ext cx="1089328" cy="430670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 Over-organ extraction</a:t>
            </a:r>
          </a:p>
        </p:txBody>
      </p:sp>
      <p:sp>
        <p:nvSpPr>
          <p:cNvPr id="230" name="Rounded Rectangle 229">
            <a:extLst>
              <a:ext uri="{FF2B5EF4-FFF2-40B4-BE49-F238E27FC236}">
                <a16:creationId xmlns:a16="http://schemas.microsoft.com/office/drawing/2014/main" id="{5E31D0C3-D6FE-C441-BE23-E39C32447AB5}"/>
              </a:ext>
            </a:extLst>
          </p:cNvPr>
          <p:cNvSpPr/>
          <p:nvPr/>
        </p:nvSpPr>
        <p:spPr>
          <a:xfrm>
            <a:off x="6920859" y="2092867"/>
            <a:ext cx="1089328" cy="282858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Compatibility Layer Definition</a:t>
            </a:r>
          </a:p>
        </p:txBody>
      </p:sp>
      <p:sp>
        <p:nvSpPr>
          <p:cNvPr id="231" name="Can 230">
            <a:extLst>
              <a:ext uri="{FF2B5EF4-FFF2-40B4-BE49-F238E27FC236}">
                <a16:creationId xmlns:a16="http://schemas.microsoft.com/office/drawing/2014/main" id="{71A292EF-FE5D-954F-B788-36E723DB7A0F}"/>
              </a:ext>
            </a:extLst>
          </p:cNvPr>
          <p:cNvSpPr/>
          <p:nvPr/>
        </p:nvSpPr>
        <p:spPr>
          <a:xfrm>
            <a:off x="5392665" y="2621151"/>
            <a:ext cx="1038088" cy="1982531"/>
          </a:xfrm>
          <a:prstGeom prst="can">
            <a:avLst>
              <a:gd name="adj" fmla="val 11484"/>
            </a:avLst>
          </a:prstGeom>
          <a:solidFill>
            <a:schemeClr val="bg1"/>
          </a:solidFill>
          <a:ln w="6350">
            <a:solidFill>
              <a:schemeClr val="bg1">
                <a:lumMod val="75000"/>
              </a:schemeClr>
            </a:solidFill>
          </a:ln>
          <a:effectLst>
            <a:outerShdw blurRad="50800" dist="38100" dir="2700000" sx="97000" sy="97000" algn="tl" rotWithShape="0">
              <a:prstClr val="black">
                <a:alpha val="2364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1000" b="1" dirty="0">
                <a:solidFill>
                  <a:schemeClr val="tx1"/>
                </a:solidFill>
              </a:rPr>
              <a:t>SPL Core Asset base</a:t>
            </a:r>
          </a:p>
        </p:txBody>
      </p:sp>
      <p:sp>
        <p:nvSpPr>
          <p:cNvPr id="232" name="TextBox 231">
            <a:extLst>
              <a:ext uri="{FF2B5EF4-FFF2-40B4-BE49-F238E27FC236}">
                <a16:creationId xmlns:a16="http://schemas.microsoft.com/office/drawing/2014/main" id="{672BBC75-7537-E44A-AAA6-2F2598581361}"/>
              </a:ext>
            </a:extLst>
          </p:cNvPr>
          <p:cNvSpPr txBox="1"/>
          <p:nvPr/>
        </p:nvSpPr>
        <p:spPr>
          <a:xfrm>
            <a:off x="5571938" y="3473867"/>
            <a:ext cx="6351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Over-organs</a:t>
            </a:r>
          </a:p>
          <a:p>
            <a:endParaRPr lang="en-US" sz="1100" dirty="0">
              <a:solidFill>
                <a:schemeClr val="tx1">
                  <a:lumMod val="65000"/>
                  <a:lumOff val="35000"/>
                </a:schemeClr>
              </a:solidFill>
            </a:endParaRPr>
          </a:p>
        </p:txBody>
      </p:sp>
      <p:sp>
        <p:nvSpPr>
          <p:cNvPr id="233" name="Rounded Rectangle 232">
            <a:extLst>
              <a:ext uri="{FF2B5EF4-FFF2-40B4-BE49-F238E27FC236}">
                <a16:creationId xmlns:a16="http://schemas.microsoft.com/office/drawing/2014/main" id="{971054BD-3F38-994C-ACE0-EA2A1A64F74A}"/>
              </a:ext>
            </a:extLst>
          </p:cNvPr>
          <p:cNvSpPr/>
          <p:nvPr/>
        </p:nvSpPr>
        <p:spPr>
          <a:xfrm>
            <a:off x="6763199" y="2928414"/>
            <a:ext cx="1393342" cy="342062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Over-organ</a:t>
            </a:r>
          </a:p>
          <a:p>
            <a:pPr algn="ctr"/>
            <a:r>
              <a:rPr lang="en-US" sz="800" dirty="0">
                <a:solidFill>
                  <a:schemeClr val="tx1"/>
                </a:solidFill>
              </a:rPr>
              <a:t>reduction and adaptation</a:t>
            </a:r>
          </a:p>
        </p:txBody>
      </p:sp>
      <p:grpSp>
        <p:nvGrpSpPr>
          <p:cNvPr id="234" name="Group 233">
            <a:extLst>
              <a:ext uri="{FF2B5EF4-FFF2-40B4-BE49-F238E27FC236}">
                <a16:creationId xmlns:a16="http://schemas.microsoft.com/office/drawing/2014/main" id="{BA1B7FEC-97BC-5747-B77B-FD7FCDF484E4}"/>
              </a:ext>
            </a:extLst>
          </p:cNvPr>
          <p:cNvGrpSpPr/>
          <p:nvPr/>
        </p:nvGrpSpPr>
        <p:grpSpPr>
          <a:xfrm>
            <a:off x="2967947" y="2247882"/>
            <a:ext cx="360811" cy="368175"/>
            <a:chOff x="1846378" y="1953658"/>
            <a:chExt cx="678227" cy="692070"/>
          </a:xfrm>
        </p:grpSpPr>
        <p:sp>
          <p:nvSpPr>
            <p:cNvPr id="236" name="Rounded Rectangle 235">
              <a:extLst>
                <a:ext uri="{FF2B5EF4-FFF2-40B4-BE49-F238E27FC236}">
                  <a16:creationId xmlns:a16="http://schemas.microsoft.com/office/drawing/2014/main" id="{449B6AC8-937B-764B-9FBD-3AEA585527F7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/>
            </a:p>
          </p:txBody>
        </p:sp>
        <p:sp>
          <p:nvSpPr>
            <p:cNvPr id="237" name="Rounded Rectangle 236">
              <a:extLst>
                <a:ext uri="{FF2B5EF4-FFF2-40B4-BE49-F238E27FC236}">
                  <a16:creationId xmlns:a16="http://schemas.microsoft.com/office/drawing/2014/main" id="{767B8B97-1FC5-A347-A7EA-CB1CE7F05AED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79897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/>
                <a:t>B</a:t>
              </a:r>
            </a:p>
          </p:txBody>
        </p:sp>
        <p:sp>
          <p:nvSpPr>
            <p:cNvPr id="238" name="Rounded Rectangle 237">
              <a:extLst>
                <a:ext uri="{FF2B5EF4-FFF2-40B4-BE49-F238E27FC236}">
                  <a16:creationId xmlns:a16="http://schemas.microsoft.com/office/drawing/2014/main" id="{A90E0867-B715-1544-A043-80660A632F84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79897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A</a:t>
              </a:r>
            </a:p>
          </p:txBody>
        </p:sp>
        <p:sp>
          <p:nvSpPr>
            <p:cNvPr id="239" name="Rounded Rectangle 238">
              <a:extLst>
                <a:ext uri="{FF2B5EF4-FFF2-40B4-BE49-F238E27FC236}">
                  <a16:creationId xmlns:a16="http://schemas.microsoft.com/office/drawing/2014/main" id="{80B9C6CF-2351-F44E-B53D-BA605A2B0565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79897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/>
                <a:t>C</a:t>
              </a:r>
            </a:p>
          </p:txBody>
        </p:sp>
        <p:sp>
          <p:nvSpPr>
            <p:cNvPr id="240" name="Rounded Rectangle 239">
              <a:extLst>
                <a:ext uri="{FF2B5EF4-FFF2-40B4-BE49-F238E27FC236}">
                  <a16:creationId xmlns:a16="http://schemas.microsoft.com/office/drawing/2014/main" id="{149C4F57-72C4-BC4E-9796-80AD88AF25AA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79897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/>
                <a:t>D</a:t>
              </a:r>
            </a:p>
          </p:txBody>
        </p:sp>
        <p:sp>
          <p:nvSpPr>
            <p:cNvPr id="241" name="Rectangle 240">
              <a:extLst>
                <a:ext uri="{FF2B5EF4-FFF2-40B4-BE49-F238E27FC236}">
                  <a16:creationId xmlns:a16="http://schemas.microsoft.com/office/drawing/2014/main" id="{29785260-B3A2-9B49-819C-CBFCC84AC786}"/>
                </a:ext>
              </a:extLst>
            </p:cNvPr>
            <p:cNvSpPr/>
            <p:nvPr/>
          </p:nvSpPr>
          <p:spPr>
            <a:xfrm>
              <a:off x="1846378" y="2356460"/>
              <a:ext cx="678227" cy="289268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System 1</a:t>
              </a:r>
            </a:p>
          </p:txBody>
        </p:sp>
      </p:grpSp>
      <p:grpSp>
        <p:nvGrpSpPr>
          <p:cNvPr id="242" name="Group 241">
            <a:extLst>
              <a:ext uri="{FF2B5EF4-FFF2-40B4-BE49-F238E27FC236}">
                <a16:creationId xmlns:a16="http://schemas.microsoft.com/office/drawing/2014/main" id="{1A484A70-3647-B94F-8097-D8FF06C8A9F3}"/>
              </a:ext>
            </a:extLst>
          </p:cNvPr>
          <p:cNvGrpSpPr/>
          <p:nvPr/>
        </p:nvGrpSpPr>
        <p:grpSpPr>
          <a:xfrm>
            <a:off x="2957095" y="2765089"/>
            <a:ext cx="360811" cy="467430"/>
            <a:chOff x="1846378" y="1953658"/>
            <a:chExt cx="678227" cy="878642"/>
          </a:xfrm>
        </p:grpSpPr>
        <p:sp>
          <p:nvSpPr>
            <p:cNvPr id="243" name="Rounded Rectangle 242">
              <a:extLst>
                <a:ext uri="{FF2B5EF4-FFF2-40B4-BE49-F238E27FC236}">
                  <a16:creationId xmlns:a16="http://schemas.microsoft.com/office/drawing/2014/main" id="{C3AF2ED1-EFC7-1149-BED1-613CF808B714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/>
            </a:p>
          </p:txBody>
        </p:sp>
        <p:sp>
          <p:nvSpPr>
            <p:cNvPr id="244" name="Rounded Rectangle 243">
              <a:extLst>
                <a:ext uri="{FF2B5EF4-FFF2-40B4-BE49-F238E27FC236}">
                  <a16:creationId xmlns:a16="http://schemas.microsoft.com/office/drawing/2014/main" id="{BD32BA3C-99F9-494B-B6AB-D9A71B88EFA1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6267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F</a:t>
              </a:r>
            </a:p>
          </p:txBody>
        </p:sp>
        <p:sp>
          <p:nvSpPr>
            <p:cNvPr id="245" name="Rounded Rectangle 244">
              <a:extLst>
                <a:ext uri="{FF2B5EF4-FFF2-40B4-BE49-F238E27FC236}">
                  <a16:creationId xmlns:a16="http://schemas.microsoft.com/office/drawing/2014/main" id="{ADBED9D8-00EC-494D-87C1-08E72698632E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6267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E</a:t>
              </a:r>
            </a:p>
          </p:txBody>
        </p:sp>
        <p:sp>
          <p:nvSpPr>
            <p:cNvPr id="246" name="Rounded Rectangle 245">
              <a:extLst>
                <a:ext uri="{FF2B5EF4-FFF2-40B4-BE49-F238E27FC236}">
                  <a16:creationId xmlns:a16="http://schemas.microsoft.com/office/drawing/2014/main" id="{ADF40C0E-D656-E04E-A2CD-5DD8B893D974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6267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G</a:t>
              </a:r>
            </a:p>
          </p:txBody>
        </p:sp>
        <p:sp>
          <p:nvSpPr>
            <p:cNvPr id="247" name="Rounded Rectangle 246">
              <a:extLst>
                <a:ext uri="{FF2B5EF4-FFF2-40B4-BE49-F238E27FC236}">
                  <a16:creationId xmlns:a16="http://schemas.microsoft.com/office/drawing/2014/main" id="{F426EFBE-B33C-7B41-BFAE-B19D9D3031EC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6267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H</a:t>
              </a:r>
            </a:p>
          </p:txBody>
        </p:sp>
        <p:sp>
          <p:nvSpPr>
            <p:cNvPr id="250" name="Rectangle 249">
              <a:extLst>
                <a:ext uri="{FF2B5EF4-FFF2-40B4-BE49-F238E27FC236}">
                  <a16:creationId xmlns:a16="http://schemas.microsoft.com/office/drawing/2014/main" id="{A4DB0F5D-9BF7-5141-8DF6-6285E0856D5F}"/>
                </a:ext>
              </a:extLst>
            </p:cNvPr>
            <p:cNvSpPr/>
            <p:nvPr/>
          </p:nvSpPr>
          <p:spPr>
            <a:xfrm>
              <a:off x="1846378" y="2340544"/>
              <a:ext cx="678227" cy="491756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System 2</a:t>
              </a:r>
            </a:p>
            <a:p>
              <a:pPr algn="ctr"/>
              <a:endParaRPr lang="en-US" sz="700" b="1" dirty="0">
                <a:solidFill>
                  <a:schemeClr val="tx1">
                    <a:lumMod val="65000"/>
                    <a:lumOff val="35000"/>
                  </a:schemeClr>
                </a:solidFill>
              </a:endParaRPr>
            </a:p>
          </p:txBody>
        </p:sp>
      </p:grpSp>
      <p:grpSp>
        <p:nvGrpSpPr>
          <p:cNvPr id="263" name="Group 262">
            <a:extLst>
              <a:ext uri="{FF2B5EF4-FFF2-40B4-BE49-F238E27FC236}">
                <a16:creationId xmlns:a16="http://schemas.microsoft.com/office/drawing/2014/main" id="{42107AA8-4DC8-DB44-BFCD-D84BD87F798B}"/>
              </a:ext>
            </a:extLst>
          </p:cNvPr>
          <p:cNvGrpSpPr/>
          <p:nvPr/>
        </p:nvGrpSpPr>
        <p:grpSpPr>
          <a:xfrm>
            <a:off x="2944226" y="3247655"/>
            <a:ext cx="360811" cy="351241"/>
            <a:chOff x="1833739" y="1953658"/>
            <a:chExt cx="678227" cy="660238"/>
          </a:xfrm>
        </p:grpSpPr>
        <p:sp>
          <p:nvSpPr>
            <p:cNvPr id="264" name="Rounded Rectangle 263">
              <a:extLst>
                <a:ext uri="{FF2B5EF4-FFF2-40B4-BE49-F238E27FC236}">
                  <a16:creationId xmlns:a16="http://schemas.microsoft.com/office/drawing/2014/main" id="{28BE4B73-6A0F-CC41-A65C-24F5543DD60F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/>
            </a:p>
          </p:txBody>
        </p:sp>
        <p:sp>
          <p:nvSpPr>
            <p:cNvPr id="265" name="Rounded Rectangle 264">
              <a:extLst>
                <a:ext uri="{FF2B5EF4-FFF2-40B4-BE49-F238E27FC236}">
                  <a16:creationId xmlns:a16="http://schemas.microsoft.com/office/drawing/2014/main" id="{CF9166A1-CD08-C34D-A17C-147202D8C5CF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6437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J</a:t>
              </a:r>
            </a:p>
          </p:txBody>
        </p:sp>
        <p:sp>
          <p:nvSpPr>
            <p:cNvPr id="268" name="Rounded Rectangle 267">
              <a:extLst>
                <a:ext uri="{FF2B5EF4-FFF2-40B4-BE49-F238E27FC236}">
                  <a16:creationId xmlns:a16="http://schemas.microsoft.com/office/drawing/2014/main" id="{80BADED8-D08A-4645-B594-4C64F5184D8A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6437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I</a:t>
              </a:r>
            </a:p>
          </p:txBody>
        </p:sp>
        <p:sp>
          <p:nvSpPr>
            <p:cNvPr id="272" name="Rounded Rectangle 271">
              <a:extLst>
                <a:ext uri="{FF2B5EF4-FFF2-40B4-BE49-F238E27FC236}">
                  <a16:creationId xmlns:a16="http://schemas.microsoft.com/office/drawing/2014/main" id="{181A9526-4821-124F-83C0-EDB71AF49621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6437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L</a:t>
              </a:r>
            </a:p>
          </p:txBody>
        </p:sp>
        <p:sp>
          <p:nvSpPr>
            <p:cNvPr id="273" name="Rounded Rectangle 272">
              <a:extLst>
                <a:ext uri="{FF2B5EF4-FFF2-40B4-BE49-F238E27FC236}">
                  <a16:creationId xmlns:a16="http://schemas.microsoft.com/office/drawing/2014/main" id="{1DF002C5-5362-CE4F-A4F3-62E63C07314F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6437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M</a:t>
              </a:r>
            </a:p>
          </p:txBody>
        </p:sp>
        <p:sp>
          <p:nvSpPr>
            <p:cNvPr id="275" name="Rectangle 274">
              <a:extLst>
                <a:ext uri="{FF2B5EF4-FFF2-40B4-BE49-F238E27FC236}">
                  <a16:creationId xmlns:a16="http://schemas.microsoft.com/office/drawing/2014/main" id="{4C16E809-26FD-8146-9230-A2CF2FF58D65}"/>
                </a:ext>
              </a:extLst>
            </p:cNvPr>
            <p:cNvSpPr/>
            <p:nvPr/>
          </p:nvSpPr>
          <p:spPr>
            <a:xfrm>
              <a:off x="1833739" y="2324628"/>
              <a:ext cx="678227" cy="289268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System 3</a:t>
              </a:r>
            </a:p>
          </p:txBody>
        </p:sp>
      </p:grpSp>
      <p:cxnSp>
        <p:nvCxnSpPr>
          <p:cNvPr id="277" name="Elbow Connector 276">
            <a:extLst>
              <a:ext uri="{FF2B5EF4-FFF2-40B4-BE49-F238E27FC236}">
                <a16:creationId xmlns:a16="http://schemas.microsoft.com/office/drawing/2014/main" id="{77F6D320-4B5F-414A-86FE-0AAC343760A7}"/>
              </a:ext>
            </a:extLst>
          </p:cNvPr>
          <p:cNvCxnSpPr>
            <a:cxnSpLocks/>
            <a:stCxn id="231" idx="4"/>
            <a:endCxn id="230" idx="1"/>
          </p:cNvCxnSpPr>
          <p:nvPr/>
        </p:nvCxnSpPr>
        <p:spPr>
          <a:xfrm flipV="1">
            <a:off x="6430753" y="2234296"/>
            <a:ext cx="490106" cy="1378121"/>
          </a:xfrm>
          <a:prstGeom prst="bentConnector3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8" name="Elbow Connector 277">
            <a:extLst>
              <a:ext uri="{FF2B5EF4-FFF2-40B4-BE49-F238E27FC236}">
                <a16:creationId xmlns:a16="http://schemas.microsoft.com/office/drawing/2014/main" id="{88291B00-4077-9F4C-8DDB-A5A6AB288A4D}"/>
              </a:ext>
            </a:extLst>
          </p:cNvPr>
          <p:cNvCxnSpPr>
            <a:cxnSpLocks/>
            <a:stCxn id="229" idx="0"/>
            <a:endCxn id="231" idx="1"/>
          </p:cNvCxnSpPr>
          <p:nvPr/>
        </p:nvCxnSpPr>
        <p:spPr>
          <a:xfrm rot="5400000" flipH="1" flipV="1">
            <a:off x="5170114" y="2029234"/>
            <a:ext cx="149678" cy="1333512"/>
          </a:xfrm>
          <a:prstGeom prst="bentConnector3">
            <a:avLst>
              <a:gd name="adj1" fmla="val 252728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9" name="Straight Arrow Connector 288">
            <a:extLst>
              <a:ext uri="{FF2B5EF4-FFF2-40B4-BE49-F238E27FC236}">
                <a16:creationId xmlns:a16="http://schemas.microsoft.com/office/drawing/2014/main" id="{5726E970-FE4E-3249-9C3F-3DDB8B61AF2B}"/>
              </a:ext>
            </a:extLst>
          </p:cNvPr>
          <p:cNvCxnSpPr>
            <a:cxnSpLocks/>
            <a:stCxn id="230" idx="2"/>
            <a:endCxn id="233" idx="0"/>
          </p:cNvCxnSpPr>
          <p:nvPr/>
        </p:nvCxnSpPr>
        <p:spPr>
          <a:xfrm flipH="1">
            <a:off x="7459870" y="2375725"/>
            <a:ext cx="5653" cy="552689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0" name="Straight Arrow Connector 289">
            <a:extLst>
              <a:ext uri="{FF2B5EF4-FFF2-40B4-BE49-F238E27FC236}">
                <a16:creationId xmlns:a16="http://schemas.microsoft.com/office/drawing/2014/main" id="{414D0DB7-11FF-454D-B5AF-5D2F19877775}"/>
              </a:ext>
            </a:extLst>
          </p:cNvPr>
          <p:cNvCxnSpPr>
            <a:cxnSpLocks/>
            <a:stCxn id="233" idx="2"/>
            <a:endCxn id="441" idx="0"/>
          </p:cNvCxnSpPr>
          <p:nvPr/>
        </p:nvCxnSpPr>
        <p:spPr>
          <a:xfrm>
            <a:off x="7459870" y="3270476"/>
            <a:ext cx="4947" cy="446202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5" name="Straight Arrow Connector 304">
            <a:extLst>
              <a:ext uri="{FF2B5EF4-FFF2-40B4-BE49-F238E27FC236}">
                <a16:creationId xmlns:a16="http://schemas.microsoft.com/office/drawing/2014/main" id="{7FF746D3-EF34-E147-9607-63A37A71C20E}"/>
              </a:ext>
            </a:extLst>
          </p:cNvPr>
          <p:cNvCxnSpPr>
            <a:cxnSpLocks/>
          </p:cNvCxnSpPr>
          <p:nvPr/>
        </p:nvCxnSpPr>
        <p:spPr>
          <a:xfrm>
            <a:off x="3593418" y="4205064"/>
            <a:ext cx="2131192" cy="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9" name="Elbow Connector 308">
            <a:extLst>
              <a:ext uri="{FF2B5EF4-FFF2-40B4-BE49-F238E27FC236}">
                <a16:creationId xmlns:a16="http://schemas.microsoft.com/office/drawing/2014/main" id="{8684A5B3-2DF0-4E46-97B5-2ADE98639CF8}"/>
              </a:ext>
            </a:extLst>
          </p:cNvPr>
          <p:cNvCxnSpPr>
            <a:cxnSpLocks/>
          </p:cNvCxnSpPr>
          <p:nvPr/>
        </p:nvCxnSpPr>
        <p:spPr>
          <a:xfrm>
            <a:off x="8032537" y="3856436"/>
            <a:ext cx="667498" cy="145275"/>
          </a:xfrm>
          <a:prstGeom prst="bentConnector3">
            <a:avLst>
              <a:gd name="adj1" fmla="val 99897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10" name="Group 309">
            <a:extLst>
              <a:ext uri="{FF2B5EF4-FFF2-40B4-BE49-F238E27FC236}">
                <a16:creationId xmlns:a16="http://schemas.microsoft.com/office/drawing/2014/main" id="{40D7FB78-BE78-334E-A37E-DAADBE2BAA3F}"/>
              </a:ext>
            </a:extLst>
          </p:cNvPr>
          <p:cNvGrpSpPr/>
          <p:nvPr/>
        </p:nvGrpSpPr>
        <p:grpSpPr>
          <a:xfrm>
            <a:off x="7545818" y="3518164"/>
            <a:ext cx="203059" cy="126549"/>
            <a:chOff x="6397468" y="2663251"/>
            <a:chExt cx="203059" cy="126549"/>
          </a:xfrm>
        </p:grpSpPr>
        <p:sp>
          <p:nvSpPr>
            <p:cNvPr id="311" name="Rounded Rectangle 310">
              <a:extLst>
                <a:ext uri="{FF2B5EF4-FFF2-40B4-BE49-F238E27FC236}">
                  <a16:creationId xmlns:a16="http://schemas.microsoft.com/office/drawing/2014/main" id="{24DC3111-95C4-564B-BBAA-B873FE21B245}"/>
                </a:ext>
              </a:extLst>
            </p:cNvPr>
            <p:cNvSpPr/>
            <p:nvPr/>
          </p:nvSpPr>
          <p:spPr>
            <a:xfrm>
              <a:off x="6397468" y="2663251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6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B</a:t>
              </a:r>
              <a:endParaRPr lang="en-GB" sz="930" dirty="0"/>
            </a:p>
          </p:txBody>
        </p:sp>
        <p:sp>
          <p:nvSpPr>
            <p:cNvPr id="312" name="Left Bracket 311">
              <a:extLst>
                <a:ext uri="{FF2B5EF4-FFF2-40B4-BE49-F238E27FC236}">
                  <a16:creationId xmlns:a16="http://schemas.microsoft.com/office/drawing/2014/main" id="{603BAACE-68B3-EE48-BA16-34DA1EBED394}"/>
                </a:ext>
              </a:extLst>
            </p:cNvPr>
            <p:cNvSpPr/>
            <p:nvPr/>
          </p:nvSpPr>
          <p:spPr>
            <a:xfrm>
              <a:off x="6554808" y="2683257"/>
              <a:ext cx="45719" cy="102108"/>
            </a:xfrm>
            <a:prstGeom prst="leftBracket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13" name="Group 312">
            <a:extLst>
              <a:ext uri="{FF2B5EF4-FFF2-40B4-BE49-F238E27FC236}">
                <a16:creationId xmlns:a16="http://schemas.microsoft.com/office/drawing/2014/main" id="{7D9CA0B4-E8BC-094C-AE6D-F9D750D05B4B}"/>
              </a:ext>
            </a:extLst>
          </p:cNvPr>
          <p:cNvGrpSpPr/>
          <p:nvPr/>
        </p:nvGrpSpPr>
        <p:grpSpPr>
          <a:xfrm>
            <a:off x="4993786" y="2189274"/>
            <a:ext cx="177566" cy="162069"/>
            <a:chOff x="3850786" y="2126221"/>
            <a:chExt cx="177566" cy="162069"/>
          </a:xfrm>
        </p:grpSpPr>
        <p:sp>
          <p:nvSpPr>
            <p:cNvPr id="314" name="Rounded Rectangle 313">
              <a:extLst>
                <a:ext uri="{FF2B5EF4-FFF2-40B4-BE49-F238E27FC236}">
                  <a16:creationId xmlns:a16="http://schemas.microsoft.com/office/drawing/2014/main" id="{07CF6CC2-B3EA-434F-93B5-35E07E3DBB82}"/>
                </a:ext>
              </a:extLst>
            </p:cNvPr>
            <p:cNvSpPr/>
            <p:nvPr/>
          </p:nvSpPr>
          <p:spPr>
            <a:xfrm>
              <a:off x="3850786" y="2126221"/>
              <a:ext cx="160873" cy="13971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315" name="Rounded Rectangle 314">
              <a:extLst>
                <a:ext uri="{FF2B5EF4-FFF2-40B4-BE49-F238E27FC236}">
                  <a16:creationId xmlns:a16="http://schemas.microsoft.com/office/drawing/2014/main" id="{25D330D6-8554-0247-AAC0-BFF70472678F}"/>
                </a:ext>
              </a:extLst>
            </p:cNvPr>
            <p:cNvSpPr/>
            <p:nvPr/>
          </p:nvSpPr>
          <p:spPr>
            <a:xfrm>
              <a:off x="3901803" y="2161741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J</a:t>
              </a:r>
              <a:endParaRPr lang="en-GB" sz="930" dirty="0"/>
            </a:p>
          </p:txBody>
        </p:sp>
      </p:grpSp>
      <p:grpSp>
        <p:nvGrpSpPr>
          <p:cNvPr id="316" name="Group 315">
            <a:extLst>
              <a:ext uri="{FF2B5EF4-FFF2-40B4-BE49-F238E27FC236}">
                <a16:creationId xmlns:a16="http://schemas.microsoft.com/office/drawing/2014/main" id="{2E89AA21-A7E6-A543-807A-5B7AFB2D135E}"/>
              </a:ext>
            </a:extLst>
          </p:cNvPr>
          <p:cNvGrpSpPr/>
          <p:nvPr/>
        </p:nvGrpSpPr>
        <p:grpSpPr>
          <a:xfrm>
            <a:off x="5469089" y="2189984"/>
            <a:ext cx="174094" cy="172691"/>
            <a:chOff x="4389697" y="2142833"/>
            <a:chExt cx="174094" cy="172691"/>
          </a:xfrm>
        </p:grpSpPr>
        <p:sp>
          <p:nvSpPr>
            <p:cNvPr id="317" name="Rounded Rectangle 316">
              <a:extLst>
                <a:ext uri="{FF2B5EF4-FFF2-40B4-BE49-F238E27FC236}">
                  <a16:creationId xmlns:a16="http://schemas.microsoft.com/office/drawing/2014/main" id="{78D54FD4-E808-9D40-A251-FC69827187B4}"/>
                </a:ext>
              </a:extLst>
            </p:cNvPr>
            <p:cNvSpPr/>
            <p:nvPr/>
          </p:nvSpPr>
          <p:spPr>
            <a:xfrm>
              <a:off x="4389697" y="2142833"/>
              <a:ext cx="149286" cy="14700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318" name="Rounded Rectangle 317">
              <a:extLst>
                <a:ext uri="{FF2B5EF4-FFF2-40B4-BE49-F238E27FC236}">
                  <a16:creationId xmlns:a16="http://schemas.microsoft.com/office/drawing/2014/main" id="{65EEB91F-2630-5444-A65B-25A4EE567EB4}"/>
                </a:ext>
              </a:extLst>
            </p:cNvPr>
            <p:cNvSpPr/>
            <p:nvPr/>
          </p:nvSpPr>
          <p:spPr>
            <a:xfrm>
              <a:off x="4437242" y="2188975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87403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B</a:t>
              </a:r>
              <a:endParaRPr lang="en-GB" sz="930" dirty="0"/>
            </a:p>
          </p:txBody>
        </p:sp>
      </p:grpSp>
      <p:grpSp>
        <p:nvGrpSpPr>
          <p:cNvPr id="319" name="Group 318">
            <a:extLst>
              <a:ext uri="{FF2B5EF4-FFF2-40B4-BE49-F238E27FC236}">
                <a16:creationId xmlns:a16="http://schemas.microsoft.com/office/drawing/2014/main" id="{12B08321-AD93-7243-B893-1E7E05C2AC7F}"/>
              </a:ext>
            </a:extLst>
          </p:cNvPr>
          <p:cNvGrpSpPr/>
          <p:nvPr/>
        </p:nvGrpSpPr>
        <p:grpSpPr>
          <a:xfrm>
            <a:off x="5596897" y="3289651"/>
            <a:ext cx="167816" cy="176245"/>
            <a:chOff x="3860536" y="2126221"/>
            <a:chExt cx="167816" cy="176245"/>
          </a:xfrm>
        </p:grpSpPr>
        <p:sp>
          <p:nvSpPr>
            <p:cNvPr id="320" name="Rounded Rectangle 319">
              <a:extLst>
                <a:ext uri="{FF2B5EF4-FFF2-40B4-BE49-F238E27FC236}">
                  <a16:creationId xmlns:a16="http://schemas.microsoft.com/office/drawing/2014/main" id="{B1463A2A-5A18-874B-BB97-9F78129AE703}"/>
                </a:ext>
              </a:extLst>
            </p:cNvPr>
            <p:cNvSpPr/>
            <p:nvPr/>
          </p:nvSpPr>
          <p:spPr>
            <a:xfrm>
              <a:off x="3860536" y="2126221"/>
              <a:ext cx="151122" cy="146569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321" name="Rounded Rectangle 320">
              <a:extLst>
                <a:ext uri="{FF2B5EF4-FFF2-40B4-BE49-F238E27FC236}">
                  <a16:creationId xmlns:a16="http://schemas.microsoft.com/office/drawing/2014/main" id="{5E8C263F-4954-8F41-8365-C5F553DB735E}"/>
                </a:ext>
              </a:extLst>
            </p:cNvPr>
            <p:cNvSpPr/>
            <p:nvPr/>
          </p:nvSpPr>
          <p:spPr>
            <a:xfrm>
              <a:off x="3901803" y="2175917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6">
                <a:lumMod val="75000"/>
                <a:alpha val="85000"/>
              </a:schemeClr>
            </a:solidFill>
            <a:ln w="15875">
              <a:solidFill>
                <a:schemeClr val="accent6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J</a:t>
              </a:r>
              <a:endParaRPr lang="en-GB" sz="930" dirty="0"/>
            </a:p>
          </p:txBody>
        </p:sp>
      </p:grpSp>
      <p:grpSp>
        <p:nvGrpSpPr>
          <p:cNvPr id="322" name="Group 321">
            <a:extLst>
              <a:ext uri="{FF2B5EF4-FFF2-40B4-BE49-F238E27FC236}">
                <a16:creationId xmlns:a16="http://schemas.microsoft.com/office/drawing/2014/main" id="{EF41235E-31C6-CB40-984F-ACA234B88210}"/>
              </a:ext>
            </a:extLst>
          </p:cNvPr>
          <p:cNvGrpSpPr/>
          <p:nvPr/>
        </p:nvGrpSpPr>
        <p:grpSpPr>
          <a:xfrm>
            <a:off x="5824150" y="3282361"/>
            <a:ext cx="163426" cy="172647"/>
            <a:chOff x="4143792" y="2135304"/>
            <a:chExt cx="163426" cy="172647"/>
          </a:xfrm>
        </p:grpSpPr>
        <p:sp>
          <p:nvSpPr>
            <p:cNvPr id="323" name="Rounded Rectangle 322">
              <a:extLst>
                <a:ext uri="{FF2B5EF4-FFF2-40B4-BE49-F238E27FC236}">
                  <a16:creationId xmlns:a16="http://schemas.microsoft.com/office/drawing/2014/main" id="{A8CE7F18-D5FD-674C-9782-53E945671C85}"/>
                </a:ext>
              </a:extLst>
            </p:cNvPr>
            <p:cNvSpPr/>
            <p:nvPr/>
          </p:nvSpPr>
          <p:spPr>
            <a:xfrm>
              <a:off x="4143792" y="2135304"/>
              <a:ext cx="147004" cy="14700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324" name="Rounded Rectangle 323">
              <a:extLst>
                <a:ext uri="{FF2B5EF4-FFF2-40B4-BE49-F238E27FC236}">
                  <a16:creationId xmlns:a16="http://schemas.microsoft.com/office/drawing/2014/main" id="{32C00786-A27C-3046-A142-547FE5F93C17}"/>
                </a:ext>
              </a:extLst>
            </p:cNvPr>
            <p:cNvSpPr/>
            <p:nvPr/>
          </p:nvSpPr>
          <p:spPr>
            <a:xfrm>
              <a:off x="4180669" y="2181402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2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E</a:t>
              </a:r>
              <a:endParaRPr lang="en-GB" sz="930" dirty="0"/>
            </a:p>
          </p:txBody>
        </p:sp>
      </p:grpSp>
      <p:grpSp>
        <p:nvGrpSpPr>
          <p:cNvPr id="325" name="Group 324">
            <a:extLst>
              <a:ext uri="{FF2B5EF4-FFF2-40B4-BE49-F238E27FC236}">
                <a16:creationId xmlns:a16="http://schemas.microsoft.com/office/drawing/2014/main" id="{CB73E32B-D30F-944E-9EE1-07C916DE155B}"/>
              </a:ext>
            </a:extLst>
          </p:cNvPr>
          <p:cNvGrpSpPr/>
          <p:nvPr/>
        </p:nvGrpSpPr>
        <p:grpSpPr>
          <a:xfrm>
            <a:off x="6062450" y="3290361"/>
            <a:ext cx="174094" cy="172691"/>
            <a:chOff x="4389697" y="2142833"/>
            <a:chExt cx="174094" cy="172691"/>
          </a:xfrm>
        </p:grpSpPr>
        <p:sp>
          <p:nvSpPr>
            <p:cNvPr id="326" name="Rounded Rectangle 325">
              <a:extLst>
                <a:ext uri="{FF2B5EF4-FFF2-40B4-BE49-F238E27FC236}">
                  <a16:creationId xmlns:a16="http://schemas.microsoft.com/office/drawing/2014/main" id="{11435328-95E5-354A-AECA-F85B69389E20}"/>
                </a:ext>
              </a:extLst>
            </p:cNvPr>
            <p:cNvSpPr/>
            <p:nvPr/>
          </p:nvSpPr>
          <p:spPr>
            <a:xfrm>
              <a:off x="4389697" y="2142833"/>
              <a:ext cx="149286" cy="14700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327" name="Rounded Rectangle 326">
              <a:extLst>
                <a:ext uri="{FF2B5EF4-FFF2-40B4-BE49-F238E27FC236}">
                  <a16:creationId xmlns:a16="http://schemas.microsoft.com/office/drawing/2014/main" id="{8A93277A-655B-3D47-9822-5435CD9360C5}"/>
                </a:ext>
              </a:extLst>
            </p:cNvPr>
            <p:cNvSpPr/>
            <p:nvPr/>
          </p:nvSpPr>
          <p:spPr>
            <a:xfrm>
              <a:off x="4437242" y="2188975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8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B</a:t>
              </a:r>
              <a:endParaRPr lang="en-GB" sz="930" dirty="0"/>
            </a:p>
          </p:txBody>
        </p:sp>
      </p:grpSp>
      <p:grpSp>
        <p:nvGrpSpPr>
          <p:cNvPr id="328" name="Group 327">
            <a:extLst>
              <a:ext uri="{FF2B5EF4-FFF2-40B4-BE49-F238E27FC236}">
                <a16:creationId xmlns:a16="http://schemas.microsoft.com/office/drawing/2014/main" id="{7E1FDC87-5087-8842-B887-9A11D7F3ACAA}"/>
              </a:ext>
            </a:extLst>
          </p:cNvPr>
          <p:cNvGrpSpPr/>
          <p:nvPr/>
        </p:nvGrpSpPr>
        <p:grpSpPr>
          <a:xfrm>
            <a:off x="7519427" y="2663087"/>
            <a:ext cx="255567" cy="172691"/>
            <a:chOff x="6344960" y="2631298"/>
            <a:chExt cx="255567" cy="172691"/>
          </a:xfrm>
        </p:grpSpPr>
        <p:sp>
          <p:nvSpPr>
            <p:cNvPr id="329" name="Left Bracket 328">
              <a:extLst>
                <a:ext uri="{FF2B5EF4-FFF2-40B4-BE49-F238E27FC236}">
                  <a16:creationId xmlns:a16="http://schemas.microsoft.com/office/drawing/2014/main" id="{A020AEDC-593A-3D48-AE15-92F69D5E847D}"/>
                </a:ext>
              </a:extLst>
            </p:cNvPr>
            <p:cNvSpPr/>
            <p:nvPr/>
          </p:nvSpPr>
          <p:spPr>
            <a:xfrm>
              <a:off x="6554808" y="2683257"/>
              <a:ext cx="45719" cy="102108"/>
            </a:xfrm>
            <a:prstGeom prst="leftBracket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30" name="Group 329">
              <a:extLst>
                <a:ext uri="{FF2B5EF4-FFF2-40B4-BE49-F238E27FC236}">
                  <a16:creationId xmlns:a16="http://schemas.microsoft.com/office/drawing/2014/main" id="{F452B1AE-AC1E-284A-B572-AA28852EAECC}"/>
                </a:ext>
              </a:extLst>
            </p:cNvPr>
            <p:cNvGrpSpPr/>
            <p:nvPr/>
          </p:nvGrpSpPr>
          <p:grpSpPr>
            <a:xfrm>
              <a:off x="6344960" y="2631298"/>
              <a:ext cx="174094" cy="172691"/>
              <a:chOff x="4389697" y="2142833"/>
              <a:chExt cx="174094" cy="172691"/>
            </a:xfrm>
          </p:grpSpPr>
          <p:sp>
            <p:nvSpPr>
              <p:cNvPr id="331" name="Rounded Rectangle 330">
                <a:extLst>
                  <a:ext uri="{FF2B5EF4-FFF2-40B4-BE49-F238E27FC236}">
                    <a16:creationId xmlns:a16="http://schemas.microsoft.com/office/drawing/2014/main" id="{94A22289-ADD8-924A-B994-657AF47DCABB}"/>
                  </a:ext>
                </a:extLst>
              </p:cNvPr>
              <p:cNvSpPr/>
              <p:nvPr/>
            </p:nvSpPr>
            <p:spPr>
              <a:xfrm>
                <a:off x="4389697" y="2142833"/>
                <a:ext cx="149286" cy="147004"/>
              </a:xfrm>
              <a:prstGeom prst="roundRect">
                <a:avLst>
                  <a:gd name="adj" fmla="val 11212"/>
                </a:avLst>
              </a:prstGeom>
              <a:solidFill>
                <a:schemeClr val="bg1">
                  <a:lumMod val="65000"/>
                  <a:alpha val="65000"/>
                </a:schemeClr>
              </a:solidFill>
              <a:ln w="158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930" dirty="0"/>
              </a:p>
            </p:txBody>
          </p:sp>
          <p:sp>
            <p:nvSpPr>
              <p:cNvPr id="332" name="Rounded Rectangle 331">
                <a:extLst>
                  <a:ext uri="{FF2B5EF4-FFF2-40B4-BE49-F238E27FC236}">
                    <a16:creationId xmlns:a16="http://schemas.microsoft.com/office/drawing/2014/main" id="{28F7C526-A944-9249-B574-0D21406E7006}"/>
                  </a:ext>
                </a:extLst>
              </p:cNvPr>
              <p:cNvSpPr/>
              <p:nvPr/>
            </p:nvSpPr>
            <p:spPr>
              <a:xfrm>
                <a:off x="4437242" y="2188975"/>
                <a:ext cx="126549" cy="126549"/>
              </a:xfrm>
              <a:prstGeom prst="roundRect">
                <a:avLst>
                  <a:gd name="adj" fmla="val 11212"/>
                </a:avLst>
              </a:prstGeom>
              <a:solidFill>
                <a:schemeClr val="accent1">
                  <a:alpha val="84769"/>
                </a:schemeClr>
              </a:solidFill>
              <a:ln w="15875"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/>
                  <a:t>B</a:t>
                </a:r>
                <a:endParaRPr lang="en-GB" sz="930" dirty="0"/>
              </a:p>
            </p:txBody>
          </p:sp>
        </p:grpSp>
      </p:grpSp>
      <p:grpSp>
        <p:nvGrpSpPr>
          <p:cNvPr id="333" name="Group 332">
            <a:extLst>
              <a:ext uri="{FF2B5EF4-FFF2-40B4-BE49-F238E27FC236}">
                <a16:creationId xmlns:a16="http://schemas.microsoft.com/office/drawing/2014/main" id="{A6B26F22-541F-5C4C-B327-9E25EB81A91F}"/>
              </a:ext>
            </a:extLst>
          </p:cNvPr>
          <p:cNvGrpSpPr/>
          <p:nvPr/>
        </p:nvGrpSpPr>
        <p:grpSpPr>
          <a:xfrm>
            <a:off x="8459488" y="3673260"/>
            <a:ext cx="203059" cy="126549"/>
            <a:chOff x="6397468" y="2663251"/>
            <a:chExt cx="203059" cy="126549"/>
          </a:xfrm>
        </p:grpSpPr>
        <p:sp>
          <p:nvSpPr>
            <p:cNvPr id="334" name="Rounded Rectangle 333">
              <a:extLst>
                <a:ext uri="{FF2B5EF4-FFF2-40B4-BE49-F238E27FC236}">
                  <a16:creationId xmlns:a16="http://schemas.microsoft.com/office/drawing/2014/main" id="{3041650E-C100-2B41-8EB5-2E46BBE5F7E7}"/>
                </a:ext>
              </a:extLst>
            </p:cNvPr>
            <p:cNvSpPr/>
            <p:nvPr/>
          </p:nvSpPr>
          <p:spPr>
            <a:xfrm>
              <a:off x="6397468" y="2663251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1">
                <a:alpha val="65000"/>
              </a:schemeClr>
            </a:solidFill>
            <a:ln w="15875"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B</a:t>
              </a:r>
              <a:endParaRPr lang="en-GB" sz="930" dirty="0"/>
            </a:p>
          </p:txBody>
        </p:sp>
        <p:sp>
          <p:nvSpPr>
            <p:cNvPr id="335" name="Left Bracket 334">
              <a:extLst>
                <a:ext uri="{FF2B5EF4-FFF2-40B4-BE49-F238E27FC236}">
                  <a16:creationId xmlns:a16="http://schemas.microsoft.com/office/drawing/2014/main" id="{EE00F9ED-5B67-8745-8EDD-79E94847D492}"/>
                </a:ext>
              </a:extLst>
            </p:cNvPr>
            <p:cNvSpPr/>
            <p:nvPr/>
          </p:nvSpPr>
          <p:spPr>
            <a:xfrm>
              <a:off x="6554808" y="2676169"/>
              <a:ext cx="45719" cy="102108"/>
            </a:xfrm>
            <a:prstGeom prst="leftBracket">
              <a:avLst/>
            </a:prstGeom>
            <a:ln w="1905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36" name="Group 335">
            <a:extLst>
              <a:ext uri="{FF2B5EF4-FFF2-40B4-BE49-F238E27FC236}">
                <a16:creationId xmlns:a16="http://schemas.microsoft.com/office/drawing/2014/main" id="{0EA62740-2824-DC4E-B456-4EC46AC9C37C}"/>
              </a:ext>
            </a:extLst>
          </p:cNvPr>
          <p:cNvGrpSpPr/>
          <p:nvPr/>
        </p:nvGrpSpPr>
        <p:grpSpPr>
          <a:xfrm>
            <a:off x="7531641" y="2443953"/>
            <a:ext cx="244041" cy="172647"/>
            <a:chOff x="7317607" y="2739875"/>
            <a:chExt cx="244041" cy="172647"/>
          </a:xfrm>
        </p:grpSpPr>
        <p:grpSp>
          <p:nvGrpSpPr>
            <p:cNvPr id="337" name="Group 336">
              <a:extLst>
                <a:ext uri="{FF2B5EF4-FFF2-40B4-BE49-F238E27FC236}">
                  <a16:creationId xmlns:a16="http://schemas.microsoft.com/office/drawing/2014/main" id="{DD7C852F-5FE0-8542-A1DD-B9FD461FCAAF}"/>
                </a:ext>
              </a:extLst>
            </p:cNvPr>
            <p:cNvGrpSpPr/>
            <p:nvPr/>
          </p:nvGrpSpPr>
          <p:grpSpPr>
            <a:xfrm>
              <a:off x="7317607" y="2739875"/>
              <a:ext cx="163426" cy="172647"/>
              <a:chOff x="4143792" y="2135304"/>
              <a:chExt cx="163426" cy="172647"/>
            </a:xfrm>
          </p:grpSpPr>
          <p:sp>
            <p:nvSpPr>
              <p:cNvPr id="339" name="Rounded Rectangle 338">
                <a:extLst>
                  <a:ext uri="{FF2B5EF4-FFF2-40B4-BE49-F238E27FC236}">
                    <a16:creationId xmlns:a16="http://schemas.microsoft.com/office/drawing/2014/main" id="{28FFEA25-9290-FF4B-B47D-EFBEAF77B428}"/>
                  </a:ext>
                </a:extLst>
              </p:cNvPr>
              <p:cNvSpPr/>
              <p:nvPr/>
            </p:nvSpPr>
            <p:spPr>
              <a:xfrm>
                <a:off x="4143792" y="2135304"/>
                <a:ext cx="147004" cy="147004"/>
              </a:xfrm>
              <a:prstGeom prst="roundRect">
                <a:avLst>
                  <a:gd name="adj" fmla="val 20831"/>
                </a:avLst>
              </a:prstGeom>
              <a:solidFill>
                <a:schemeClr val="bg1">
                  <a:lumMod val="65000"/>
                  <a:alpha val="65000"/>
                </a:schemeClr>
              </a:solidFill>
              <a:ln w="158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GB" sz="930" dirty="0"/>
              </a:p>
            </p:txBody>
          </p:sp>
          <p:sp>
            <p:nvSpPr>
              <p:cNvPr id="340" name="Rounded Rectangle 339">
                <a:extLst>
                  <a:ext uri="{FF2B5EF4-FFF2-40B4-BE49-F238E27FC236}">
                    <a16:creationId xmlns:a16="http://schemas.microsoft.com/office/drawing/2014/main" id="{7D9E0108-AC24-D849-8EA7-A5F52E392EEE}"/>
                  </a:ext>
                </a:extLst>
              </p:cNvPr>
              <p:cNvSpPr/>
              <p:nvPr/>
            </p:nvSpPr>
            <p:spPr>
              <a:xfrm>
                <a:off x="4180669" y="2181402"/>
                <a:ext cx="126549" cy="126549"/>
              </a:xfrm>
              <a:prstGeom prst="roundRect">
                <a:avLst>
                  <a:gd name="adj" fmla="val 11212"/>
                </a:avLst>
              </a:prstGeom>
              <a:solidFill>
                <a:schemeClr val="accent2">
                  <a:lumMod val="75000"/>
                  <a:alpha val="85432"/>
                </a:schemeClr>
              </a:solidFill>
              <a:ln w="158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800" dirty="0"/>
                  <a:t>E</a:t>
                </a:r>
                <a:endParaRPr lang="en-GB" sz="930" dirty="0"/>
              </a:p>
            </p:txBody>
          </p:sp>
        </p:grpSp>
        <p:sp>
          <p:nvSpPr>
            <p:cNvPr id="338" name="Left Bracket 337">
              <a:extLst>
                <a:ext uri="{FF2B5EF4-FFF2-40B4-BE49-F238E27FC236}">
                  <a16:creationId xmlns:a16="http://schemas.microsoft.com/office/drawing/2014/main" id="{E5A727EB-5460-9042-A579-005656401A5D}"/>
                </a:ext>
              </a:extLst>
            </p:cNvPr>
            <p:cNvSpPr/>
            <p:nvPr/>
          </p:nvSpPr>
          <p:spPr>
            <a:xfrm>
              <a:off x="7515929" y="2801263"/>
              <a:ext cx="45719" cy="102108"/>
            </a:xfrm>
            <a:prstGeom prst="leftBracket">
              <a:avLst/>
            </a:prstGeom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1" name="Group 340">
            <a:extLst>
              <a:ext uri="{FF2B5EF4-FFF2-40B4-BE49-F238E27FC236}">
                <a16:creationId xmlns:a16="http://schemas.microsoft.com/office/drawing/2014/main" id="{B451A6A4-92AF-0149-ABA3-80ACEFD2AF59}"/>
              </a:ext>
            </a:extLst>
          </p:cNvPr>
          <p:cNvGrpSpPr/>
          <p:nvPr/>
        </p:nvGrpSpPr>
        <p:grpSpPr>
          <a:xfrm>
            <a:off x="7544433" y="3352658"/>
            <a:ext cx="207164" cy="126549"/>
            <a:chOff x="7354484" y="2785973"/>
            <a:chExt cx="207164" cy="126549"/>
          </a:xfrm>
        </p:grpSpPr>
        <p:sp>
          <p:nvSpPr>
            <p:cNvPr id="342" name="Rounded Rectangle 341">
              <a:extLst>
                <a:ext uri="{FF2B5EF4-FFF2-40B4-BE49-F238E27FC236}">
                  <a16:creationId xmlns:a16="http://schemas.microsoft.com/office/drawing/2014/main" id="{57D24EAA-ADD0-DF43-AA02-F7C2663AEF22}"/>
                </a:ext>
              </a:extLst>
            </p:cNvPr>
            <p:cNvSpPr/>
            <p:nvPr/>
          </p:nvSpPr>
          <p:spPr>
            <a:xfrm>
              <a:off x="7354484" y="2785973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6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E</a:t>
              </a:r>
            </a:p>
          </p:txBody>
        </p:sp>
        <p:sp>
          <p:nvSpPr>
            <p:cNvPr id="343" name="Left Bracket 342">
              <a:extLst>
                <a:ext uri="{FF2B5EF4-FFF2-40B4-BE49-F238E27FC236}">
                  <a16:creationId xmlns:a16="http://schemas.microsoft.com/office/drawing/2014/main" id="{4EA65C57-46A6-864C-BB07-3FBE822A13D6}"/>
                </a:ext>
              </a:extLst>
            </p:cNvPr>
            <p:cNvSpPr/>
            <p:nvPr/>
          </p:nvSpPr>
          <p:spPr>
            <a:xfrm>
              <a:off x="7515929" y="2801263"/>
              <a:ext cx="45719" cy="102108"/>
            </a:xfrm>
            <a:prstGeom prst="leftBracket">
              <a:avLst/>
            </a:prstGeom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4" name="Group 343">
            <a:extLst>
              <a:ext uri="{FF2B5EF4-FFF2-40B4-BE49-F238E27FC236}">
                <a16:creationId xmlns:a16="http://schemas.microsoft.com/office/drawing/2014/main" id="{76410227-82CB-D442-BD9F-40261AD6D56A}"/>
              </a:ext>
            </a:extLst>
          </p:cNvPr>
          <p:cNvGrpSpPr/>
          <p:nvPr/>
        </p:nvGrpSpPr>
        <p:grpSpPr>
          <a:xfrm>
            <a:off x="8163456" y="3673260"/>
            <a:ext cx="207164" cy="126549"/>
            <a:chOff x="7354484" y="2785973"/>
            <a:chExt cx="207164" cy="126549"/>
          </a:xfrm>
        </p:grpSpPr>
        <p:sp>
          <p:nvSpPr>
            <p:cNvPr id="345" name="Rounded Rectangle 344">
              <a:extLst>
                <a:ext uri="{FF2B5EF4-FFF2-40B4-BE49-F238E27FC236}">
                  <a16:creationId xmlns:a16="http://schemas.microsoft.com/office/drawing/2014/main" id="{0C2BCBE1-0F0C-4A45-88F7-141CB0030183}"/>
                </a:ext>
              </a:extLst>
            </p:cNvPr>
            <p:cNvSpPr/>
            <p:nvPr/>
          </p:nvSpPr>
          <p:spPr>
            <a:xfrm>
              <a:off x="7354484" y="2785973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0915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E</a:t>
              </a:r>
              <a:endParaRPr lang="en-GB" sz="930" dirty="0"/>
            </a:p>
          </p:txBody>
        </p:sp>
        <p:sp>
          <p:nvSpPr>
            <p:cNvPr id="346" name="Left Bracket 345">
              <a:extLst>
                <a:ext uri="{FF2B5EF4-FFF2-40B4-BE49-F238E27FC236}">
                  <a16:creationId xmlns:a16="http://schemas.microsoft.com/office/drawing/2014/main" id="{32939CC9-2186-F641-9A3A-FEA4F531EA7A}"/>
                </a:ext>
              </a:extLst>
            </p:cNvPr>
            <p:cNvSpPr/>
            <p:nvPr/>
          </p:nvSpPr>
          <p:spPr>
            <a:xfrm>
              <a:off x="7515929" y="2794175"/>
              <a:ext cx="45719" cy="102108"/>
            </a:xfrm>
            <a:prstGeom prst="leftBracket">
              <a:avLst/>
            </a:prstGeom>
            <a:ln w="19050">
              <a:solidFill>
                <a:schemeClr val="accent2">
                  <a:lumMod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47" name="Group 346">
            <a:extLst>
              <a:ext uri="{FF2B5EF4-FFF2-40B4-BE49-F238E27FC236}">
                <a16:creationId xmlns:a16="http://schemas.microsoft.com/office/drawing/2014/main" id="{61C219C9-F034-7848-A0DC-FDC4F0553AF1}"/>
              </a:ext>
            </a:extLst>
          </p:cNvPr>
          <p:cNvGrpSpPr/>
          <p:nvPr/>
        </p:nvGrpSpPr>
        <p:grpSpPr>
          <a:xfrm>
            <a:off x="9168560" y="3613547"/>
            <a:ext cx="455228" cy="935579"/>
            <a:chOff x="8274346" y="3639134"/>
            <a:chExt cx="556846" cy="1144423"/>
          </a:xfrm>
        </p:grpSpPr>
        <p:grpSp>
          <p:nvGrpSpPr>
            <p:cNvPr id="348" name="Group 347">
              <a:extLst>
                <a:ext uri="{FF2B5EF4-FFF2-40B4-BE49-F238E27FC236}">
                  <a16:creationId xmlns:a16="http://schemas.microsoft.com/office/drawing/2014/main" id="{31CC97DF-4E65-B649-B91C-CD1515B0A658}"/>
                </a:ext>
              </a:extLst>
            </p:cNvPr>
            <p:cNvGrpSpPr/>
            <p:nvPr/>
          </p:nvGrpSpPr>
          <p:grpSpPr>
            <a:xfrm>
              <a:off x="8282304" y="4271467"/>
              <a:ext cx="496485" cy="512090"/>
              <a:chOff x="8507926" y="3739223"/>
              <a:chExt cx="551931" cy="569277"/>
            </a:xfrm>
          </p:grpSpPr>
          <p:grpSp>
            <p:nvGrpSpPr>
              <p:cNvPr id="363" name="Group 362">
                <a:extLst>
                  <a:ext uri="{FF2B5EF4-FFF2-40B4-BE49-F238E27FC236}">
                    <a16:creationId xmlns:a16="http://schemas.microsoft.com/office/drawing/2014/main" id="{F8749635-F838-264D-89E3-4255E63AE884}"/>
                  </a:ext>
                </a:extLst>
              </p:cNvPr>
              <p:cNvGrpSpPr/>
              <p:nvPr/>
            </p:nvGrpSpPr>
            <p:grpSpPr>
              <a:xfrm>
                <a:off x="8549414" y="3739223"/>
                <a:ext cx="510443" cy="569277"/>
                <a:chOff x="1821100" y="1953658"/>
                <a:chExt cx="678227" cy="756402"/>
              </a:xfrm>
            </p:grpSpPr>
            <p:sp>
              <p:nvSpPr>
                <p:cNvPr id="367" name="Rounded Rectangle 366">
                  <a:extLst>
                    <a:ext uri="{FF2B5EF4-FFF2-40B4-BE49-F238E27FC236}">
                      <a16:creationId xmlns:a16="http://schemas.microsoft.com/office/drawing/2014/main" id="{65311674-2DC8-B345-B35D-9522D0F1279E}"/>
                    </a:ext>
                  </a:extLst>
                </p:cNvPr>
                <p:cNvSpPr/>
                <p:nvPr/>
              </p:nvSpPr>
              <p:spPr>
                <a:xfrm>
                  <a:off x="2020315" y="2019226"/>
                  <a:ext cx="310857" cy="310857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700"/>
                </a:p>
              </p:txBody>
            </p:sp>
            <p:sp>
              <p:nvSpPr>
                <p:cNvPr id="368" name="Rounded Rectangle 367">
                  <a:extLst>
                    <a:ext uri="{FF2B5EF4-FFF2-40B4-BE49-F238E27FC236}">
                      <a16:creationId xmlns:a16="http://schemas.microsoft.com/office/drawing/2014/main" id="{A8183785-9EB9-4E4E-AD86-6B12ACB15630}"/>
                    </a:ext>
                  </a:extLst>
                </p:cNvPr>
                <p:cNvSpPr/>
                <p:nvPr/>
              </p:nvSpPr>
              <p:spPr>
                <a:xfrm>
                  <a:off x="2225199" y="1957054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/>
                </a:solidFill>
                <a:ln w="158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B</a:t>
                  </a:r>
                </a:p>
              </p:txBody>
            </p:sp>
            <p:sp>
              <p:nvSpPr>
                <p:cNvPr id="369" name="Rounded Rectangle 368">
                  <a:extLst>
                    <a:ext uri="{FF2B5EF4-FFF2-40B4-BE49-F238E27FC236}">
                      <a16:creationId xmlns:a16="http://schemas.microsoft.com/office/drawing/2014/main" id="{34D60A1E-743C-954A-B560-EB19733BC2C1}"/>
                    </a:ext>
                  </a:extLst>
                </p:cNvPr>
                <p:cNvSpPr/>
                <p:nvPr/>
              </p:nvSpPr>
              <p:spPr>
                <a:xfrm>
                  <a:off x="1934147" y="1953658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/>
                </a:solidFill>
                <a:ln w="158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/>
                    <a:t>A</a:t>
                  </a:r>
                </a:p>
              </p:txBody>
            </p:sp>
            <p:sp>
              <p:nvSpPr>
                <p:cNvPr id="370" name="Rounded Rectangle 369">
                  <a:extLst>
                    <a:ext uri="{FF2B5EF4-FFF2-40B4-BE49-F238E27FC236}">
                      <a16:creationId xmlns:a16="http://schemas.microsoft.com/office/drawing/2014/main" id="{E01A6CD8-FE10-5C4A-9DA6-8FFDC5C11CDA}"/>
                    </a:ext>
                  </a:extLst>
                </p:cNvPr>
                <p:cNvSpPr/>
                <p:nvPr/>
              </p:nvSpPr>
              <p:spPr>
                <a:xfrm>
                  <a:off x="1931333" y="2227505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  <a:alpha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W</a:t>
                  </a:r>
                </a:p>
              </p:txBody>
            </p:sp>
            <p:sp>
              <p:nvSpPr>
                <p:cNvPr id="371" name="Rounded Rectangle 370">
                  <a:extLst>
                    <a:ext uri="{FF2B5EF4-FFF2-40B4-BE49-F238E27FC236}">
                      <a16:creationId xmlns:a16="http://schemas.microsoft.com/office/drawing/2014/main" id="{4F09EBBB-FAFA-AF4D-9428-C557D6F7A95A}"/>
                    </a:ext>
                  </a:extLst>
                </p:cNvPr>
                <p:cNvSpPr/>
                <p:nvPr/>
              </p:nvSpPr>
              <p:spPr>
                <a:xfrm>
                  <a:off x="2243580" y="2227505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  <a:alpha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Z</a:t>
                  </a:r>
                </a:p>
              </p:txBody>
            </p:sp>
            <p:sp>
              <p:nvSpPr>
                <p:cNvPr id="372" name="Rectangle 371">
                  <a:extLst>
                    <a:ext uri="{FF2B5EF4-FFF2-40B4-BE49-F238E27FC236}">
                      <a16:creationId xmlns:a16="http://schemas.microsoft.com/office/drawing/2014/main" id="{D48960B8-C628-524C-8276-D726ADA61258}"/>
                    </a:ext>
                  </a:extLst>
                </p:cNvPr>
                <p:cNvSpPr/>
                <p:nvPr/>
              </p:nvSpPr>
              <p:spPr>
                <a:xfrm>
                  <a:off x="1821100" y="2404208"/>
                  <a:ext cx="678227" cy="305852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schemeClr val="bg1">
                      <a:lumMod val="85000"/>
                      <a:alpha val="40000"/>
                    </a:schemeClr>
                  </a:outerShdw>
                </a:effectLst>
              </p:spPr>
              <p:txBody>
                <a:bodyPr wrap="square" l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Product 2</a:t>
                  </a:r>
                </a:p>
                <a:p>
                  <a:pPr algn="ctr"/>
                  <a:endParaRPr lang="en-US" sz="100" b="1" dirty="0"/>
                </a:p>
              </p:txBody>
            </p:sp>
          </p:grpSp>
          <p:grpSp>
            <p:nvGrpSpPr>
              <p:cNvPr id="364" name="Group 363">
                <a:extLst>
                  <a:ext uri="{FF2B5EF4-FFF2-40B4-BE49-F238E27FC236}">
                    <a16:creationId xmlns:a16="http://schemas.microsoft.com/office/drawing/2014/main" id="{10CACB5B-5581-574C-A56F-BED526EB9055}"/>
                  </a:ext>
                </a:extLst>
              </p:cNvPr>
              <p:cNvGrpSpPr/>
              <p:nvPr/>
            </p:nvGrpSpPr>
            <p:grpSpPr>
              <a:xfrm>
                <a:off x="8507926" y="3739476"/>
                <a:ext cx="203059" cy="126549"/>
                <a:chOff x="6397468" y="2677427"/>
                <a:chExt cx="203059" cy="126549"/>
              </a:xfrm>
            </p:grpSpPr>
            <p:sp>
              <p:nvSpPr>
                <p:cNvPr id="365" name="Rounded Rectangle 364">
                  <a:extLst>
                    <a:ext uri="{FF2B5EF4-FFF2-40B4-BE49-F238E27FC236}">
                      <a16:creationId xmlns:a16="http://schemas.microsoft.com/office/drawing/2014/main" id="{5DB1BFE8-6115-9645-8893-020905E46059}"/>
                    </a:ext>
                  </a:extLst>
                </p:cNvPr>
                <p:cNvSpPr/>
                <p:nvPr/>
              </p:nvSpPr>
              <p:spPr>
                <a:xfrm>
                  <a:off x="6397468" y="2677427"/>
                  <a:ext cx="126549" cy="126549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accent1">
                    <a:alpha val="65000"/>
                  </a:schemeClr>
                </a:solidFill>
                <a:ln w="158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B</a:t>
                  </a:r>
                </a:p>
              </p:txBody>
            </p:sp>
            <p:sp>
              <p:nvSpPr>
                <p:cNvPr id="366" name="Left Bracket 365">
                  <a:extLst>
                    <a:ext uri="{FF2B5EF4-FFF2-40B4-BE49-F238E27FC236}">
                      <a16:creationId xmlns:a16="http://schemas.microsoft.com/office/drawing/2014/main" id="{D18EC674-1D6B-D242-BE21-FC364050A684}"/>
                    </a:ext>
                  </a:extLst>
                </p:cNvPr>
                <p:cNvSpPr/>
                <p:nvPr/>
              </p:nvSpPr>
              <p:spPr>
                <a:xfrm>
                  <a:off x="6554808" y="2683257"/>
                  <a:ext cx="45719" cy="102108"/>
                </a:xfrm>
                <a:prstGeom prst="leftBracket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700"/>
                </a:p>
              </p:txBody>
            </p:sp>
          </p:grpSp>
        </p:grpSp>
        <p:grpSp>
          <p:nvGrpSpPr>
            <p:cNvPr id="349" name="Group 348">
              <a:extLst>
                <a:ext uri="{FF2B5EF4-FFF2-40B4-BE49-F238E27FC236}">
                  <a16:creationId xmlns:a16="http://schemas.microsoft.com/office/drawing/2014/main" id="{2F275FBF-00FB-564D-B18E-F7BB24EDA42B}"/>
                </a:ext>
              </a:extLst>
            </p:cNvPr>
            <p:cNvGrpSpPr/>
            <p:nvPr/>
          </p:nvGrpSpPr>
          <p:grpSpPr>
            <a:xfrm>
              <a:off x="8274346" y="3639134"/>
              <a:ext cx="496485" cy="499417"/>
              <a:chOff x="8507926" y="3732388"/>
              <a:chExt cx="551931" cy="555190"/>
            </a:xfrm>
          </p:grpSpPr>
          <p:grpSp>
            <p:nvGrpSpPr>
              <p:cNvPr id="353" name="Group 352">
                <a:extLst>
                  <a:ext uri="{FF2B5EF4-FFF2-40B4-BE49-F238E27FC236}">
                    <a16:creationId xmlns:a16="http://schemas.microsoft.com/office/drawing/2014/main" id="{08E3C671-4B43-284B-9240-536A1F2FFB2F}"/>
                  </a:ext>
                </a:extLst>
              </p:cNvPr>
              <p:cNvGrpSpPr/>
              <p:nvPr/>
            </p:nvGrpSpPr>
            <p:grpSpPr>
              <a:xfrm>
                <a:off x="8549414" y="3739227"/>
                <a:ext cx="510443" cy="548351"/>
                <a:chOff x="1821100" y="1953658"/>
                <a:chExt cx="678227" cy="728596"/>
              </a:xfrm>
            </p:grpSpPr>
            <p:sp>
              <p:nvSpPr>
                <p:cNvPr id="357" name="Rounded Rectangle 356">
                  <a:extLst>
                    <a:ext uri="{FF2B5EF4-FFF2-40B4-BE49-F238E27FC236}">
                      <a16:creationId xmlns:a16="http://schemas.microsoft.com/office/drawing/2014/main" id="{8F8B34B2-ECB7-7348-B7DB-9AB8ECF821C2}"/>
                    </a:ext>
                  </a:extLst>
                </p:cNvPr>
                <p:cNvSpPr/>
                <p:nvPr/>
              </p:nvSpPr>
              <p:spPr>
                <a:xfrm>
                  <a:off x="2020315" y="2019226"/>
                  <a:ext cx="310857" cy="310857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GB" sz="700"/>
                </a:p>
              </p:txBody>
            </p:sp>
            <p:sp>
              <p:nvSpPr>
                <p:cNvPr id="358" name="Rounded Rectangle 357">
                  <a:extLst>
                    <a:ext uri="{FF2B5EF4-FFF2-40B4-BE49-F238E27FC236}">
                      <a16:creationId xmlns:a16="http://schemas.microsoft.com/office/drawing/2014/main" id="{561EE345-922F-0D45-84FD-066CCF48374F}"/>
                    </a:ext>
                  </a:extLst>
                </p:cNvPr>
                <p:cNvSpPr/>
                <p:nvPr/>
              </p:nvSpPr>
              <p:spPr>
                <a:xfrm>
                  <a:off x="2225199" y="1957054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/>
                </a:solidFill>
                <a:ln w="158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B</a:t>
                  </a:r>
                </a:p>
              </p:txBody>
            </p:sp>
            <p:sp>
              <p:nvSpPr>
                <p:cNvPr id="359" name="Rounded Rectangle 358">
                  <a:extLst>
                    <a:ext uri="{FF2B5EF4-FFF2-40B4-BE49-F238E27FC236}">
                      <a16:creationId xmlns:a16="http://schemas.microsoft.com/office/drawing/2014/main" id="{AA41116F-C893-6540-8A44-092980480957}"/>
                    </a:ext>
                  </a:extLst>
                </p:cNvPr>
                <p:cNvSpPr/>
                <p:nvPr/>
              </p:nvSpPr>
              <p:spPr>
                <a:xfrm>
                  <a:off x="1934147" y="1953658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/>
                </a:solidFill>
                <a:ln w="15875"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A</a:t>
                  </a:r>
                </a:p>
              </p:txBody>
            </p:sp>
            <p:sp>
              <p:nvSpPr>
                <p:cNvPr id="360" name="Rounded Rectangle 359">
                  <a:extLst>
                    <a:ext uri="{FF2B5EF4-FFF2-40B4-BE49-F238E27FC236}">
                      <a16:creationId xmlns:a16="http://schemas.microsoft.com/office/drawing/2014/main" id="{14DE87BB-BB17-AE42-BC9D-D421BDB1CA0F}"/>
                    </a:ext>
                  </a:extLst>
                </p:cNvPr>
                <p:cNvSpPr/>
                <p:nvPr/>
              </p:nvSpPr>
              <p:spPr>
                <a:xfrm>
                  <a:off x="1931333" y="2227505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  <a:alpha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W</a:t>
                  </a:r>
                </a:p>
              </p:txBody>
            </p:sp>
            <p:sp>
              <p:nvSpPr>
                <p:cNvPr id="361" name="Rounded Rectangle 360">
                  <a:extLst>
                    <a:ext uri="{FF2B5EF4-FFF2-40B4-BE49-F238E27FC236}">
                      <a16:creationId xmlns:a16="http://schemas.microsoft.com/office/drawing/2014/main" id="{D46216AA-BEFE-5248-B616-B23E28C5653D}"/>
                    </a:ext>
                  </a:extLst>
                </p:cNvPr>
                <p:cNvSpPr/>
                <p:nvPr/>
              </p:nvSpPr>
              <p:spPr>
                <a:xfrm>
                  <a:off x="2243580" y="2227505"/>
                  <a:ext cx="168146" cy="168146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bg1">
                    <a:lumMod val="65000"/>
                    <a:alpha val="65000"/>
                  </a:schemeClr>
                </a:solidFill>
                <a:ln w="15875">
                  <a:solidFill>
                    <a:schemeClr val="bg1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Z</a:t>
                  </a:r>
                </a:p>
              </p:txBody>
            </p:sp>
            <p:sp>
              <p:nvSpPr>
                <p:cNvPr id="362" name="Rectangle 361">
                  <a:extLst>
                    <a:ext uri="{FF2B5EF4-FFF2-40B4-BE49-F238E27FC236}">
                      <a16:creationId xmlns:a16="http://schemas.microsoft.com/office/drawing/2014/main" id="{3D699DF7-E06D-6842-9AE9-92718D3DC2A6}"/>
                    </a:ext>
                  </a:extLst>
                </p:cNvPr>
                <p:cNvSpPr/>
                <p:nvPr/>
              </p:nvSpPr>
              <p:spPr>
                <a:xfrm>
                  <a:off x="1821100" y="2404208"/>
                  <a:ext cx="678227" cy="278046"/>
                </a:xfrm>
                <a:prstGeom prst="rect">
                  <a:avLst/>
                </a:prstGeom>
                <a:effectLst>
                  <a:outerShdw blurRad="50800" dist="38100" dir="2700000" algn="tl" rotWithShape="0">
                    <a:schemeClr val="bg1">
                      <a:lumMod val="85000"/>
                      <a:alpha val="40000"/>
                    </a:schemeClr>
                  </a:outerShdw>
                </a:effectLst>
              </p:spPr>
              <p:txBody>
                <a:bodyPr wrap="square" lIns="0" rIns="0" bIns="0">
                  <a:spAutoFit/>
                </a:bodyPr>
                <a:lstStyle/>
                <a:p>
                  <a:pPr algn="ctr"/>
                  <a:r>
                    <a:rPr lang="en-US" sz="700" b="1" dirty="0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</a:rPr>
                    <a:t>Product 1</a:t>
                  </a:r>
                </a:p>
              </p:txBody>
            </p:sp>
          </p:grpSp>
          <p:grpSp>
            <p:nvGrpSpPr>
              <p:cNvPr id="354" name="Group 353">
                <a:extLst>
                  <a:ext uri="{FF2B5EF4-FFF2-40B4-BE49-F238E27FC236}">
                    <a16:creationId xmlns:a16="http://schemas.microsoft.com/office/drawing/2014/main" id="{BE73DBE5-2A98-054C-BF38-773E3894860C}"/>
                  </a:ext>
                </a:extLst>
              </p:cNvPr>
              <p:cNvGrpSpPr/>
              <p:nvPr/>
            </p:nvGrpSpPr>
            <p:grpSpPr>
              <a:xfrm>
                <a:off x="8507926" y="3732388"/>
                <a:ext cx="203059" cy="126549"/>
                <a:chOff x="6397468" y="2670339"/>
                <a:chExt cx="203059" cy="126549"/>
              </a:xfrm>
            </p:grpSpPr>
            <p:sp>
              <p:nvSpPr>
                <p:cNvPr id="355" name="Rounded Rectangle 354">
                  <a:extLst>
                    <a:ext uri="{FF2B5EF4-FFF2-40B4-BE49-F238E27FC236}">
                      <a16:creationId xmlns:a16="http://schemas.microsoft.com/office/drawing/2014/main" id="{2641976B-4E6C-B44D-94A7-6388503C0AE8}"/>
                    </a:ext>
                  </a:extLst>
                </p:cNvPr>
                <p:cNvSpPr/>
                <p:nvPr/>
              </p:nvSpPr>
              <p:spPr>
                <a:xfrm>
                  <a:off x="6397468" y="2670339"/>
                  <a:ext cx="126549" cy="126549"/>
                </a:xfrm>
                <a:prstGeom prst="roundRect">
                  <a:avLst>
                    <a:gd name="adj" fmla="val 11212"/>
                  </a:avLst>
                </a:prstGeom>
                <a:solidFill>
                  <a:schemeClr val="accent1">
                    <a:alpha val="65000"/>
                  </a:schemeClr>
                </a:solidFill>
                <a:ln w="15875"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GB" sz="700" dirty="0"/>
                    <a:t>B</a:t>
                  </a:r>
                </a:p>
              </p:txBody>
            </p:sp>
            <p:sp>
              <p:nvSpPr>
                <p:cNvPr id="356" name="Left Bracket 355">
                  <a:extLst>
                    <a:ext uri="{FF2B5EF4-FFF2-40B4-BE49-F238E27FC236}">
                      <a16:creationId xmlns:a16="http://schemas.microsoft.com/office/drawing/2014/main" id="{ECD1CC65-633A-1D45-849F-78CF3E272A37}"/>
                    </a:ext>
                  </a:extLst>
                </p:cNvPr>
                <p:cNvSpPr/>
                <p:nvPr/>
              </p:nvSpPr>
              <p:spPr>
                <a:xfrm>
                  <a:off x="6554808" y="2683257"/>
                  <a:ext cx="45719" cy="102108"/>
                </a:xfrm>
                <a:prstGeom prst="leftBracket">
                  <a:avLst/>
                </a:prstGeom>
                <a:ln w="19050"/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  <p:txBody>
                <a:bodyPr rtlCol="0" anchor="ctr"/>
                <a:lstStyle/>
                <a:p>
                  <a:pPr algn="ctr"/>
                  <a:endParaRPr lang="en-US" sz="700"/>
                </a:p>
              </p:txBody>
            </p:sp>
          </p:grpSp>
        </p:grpSp>
        <p:grpSp>
          <p:nvGrpSpPr>
            <p:cNvPr id="350" name="Group 349">
              <a:extLst>
                <a:ext uri="{FF2B5EF4-FFF2-40B4-BE49-F238E27FC236}">
                  <a16:creationId xmlns:a16="http://schemas.microsoft.com/office/drawing/2014/main" id="{2F0C80E7-71B4-294E-8887-F0FECCDF4EE5}"/>
                </a:ext>
              </a:extLst>
            </p:cNvPr>
            <p:cNvGrpSpPr/>
            <p:nvPr/>
          </p:nvGrpSpPr>
          <p:grpSpPr>
            <a:xfrm>
              <a:off x="8628630" y="4258010"/>
              <a:ext cx="202562" cy="126549"/>
              <a:chOff x="7278471" y="2793061"/>
              <a:chExt cx="202562" cy="126549"/>
            </a:xfrm>
          </p:grpSpPr>
          <p:sp>
            <p:nvSpPr>
              <p:cNvPr id="351" name="Rounded Rectangle 350">
                <a:extLst>
                  <a:ext uri="{FF2B5EF4-FFF2-40B4-BE49-F238E27FC236}">
                    <a16:creationId xmlns:a16="http://schemas.microsoft.com/office/drawing/2014/main" id="{069F3520-F5DC-4D43-9549-1A3D3ACF3B9F}"/>
                  </a:ext>
                </a:extLst>
              </p:cNvPr>
              <p:cNvSpPr/>
              <p:nvPr/>
            </p:nvSpPr>
            <p:spPr>
              <a:xfrm>
                <a:off x="7354484" y="2793061"/>
                <a:ext cx="126549" cy="126549"/>
              </a:xfrm>
              <a:prstGeom prst="roundRect">
                <a:avLst>
                  <a:gd name="adj" fmla="val 11212"/>
                </a:avLst>
              </a:prstGeom>
              <a:solidFill>
                <a:schemeClr val="accent2">
                  <a:lumMod val="75000"/>
                  <a:alpha val="65000"/>
                </a:schemeClr>
              </a:solidFill>
              <a:ln w="15875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en-GB" sz="700" dirty="0"/>
                  <a:t>E</a:t>
                </a:r>
              </a:p>
            </p:txBody>
          </p:sp>
          <p:sp>
            <p:nvSpPr>
              <p:cNvPr id="352" name="Left Bracket 351">
                <a:extLst>
                  <a:ext uri="{FF2B5EF4-FFF2-40B4-BE49-F238E27FC236}">
                    <a16:creationId xmlns:a16="http://schemas.microsoft.com/office/drawing/2014/main" id="{49D0425E-3951-8946-A6D6-415C29A94915}"/>
                  </a:ext>
                </a:extLst>
              </p:cNvPr>
              <p:cNvSpPr/>
              <p:nvPr/>
            </p:nvSpPr>
            <p:spPr>
              <a:xfrm rot="10800000">
                <a:off x="7278471" y="2802906"/>
                <a:ext cx="45719" cy="102108"/>
              </a:xfrm>
              <a:prstGeom prst="leftBracket">
                <a:avLst/>
              </a:prstGeom>
              <a:ln w="19050">
                <a:solidFill>
                  <a:schemeClr val="accent2">
                    <a:lumMod val="5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 sz="700"/>
              </a:p>
            </p:txBody>
          </p:sp>
        </p:grpSp>
      </p:grpSp>
      <p:grpSp>
        <p:nvGrpSpPr>
          <p:cNvPr id="373" name="Group 372">
            <a:extLst>
              <a:ext uri="{FF2B5EF4-FFF2-40B4-BE49-F238E27FC236}">
                <a16:creationId xmlns:a16="http://schemas.microsoft.com/office/drawing/2014/main" id="{D35412CC-E079-474C-AE32-3DA630C30144}"/>
              </a:ext>
            </a:extLst>
          </p:cNvPr>
          <p:cNvGrpSpPr/>
          <p:nvPr/>
        </p:nvGrpSpPr>
        <p:grpSpPr>
          <a:xfrm>
            <a:off x="8479703" y="3990353"/>
            <a:ext cx="444530" cy="556913"/>
            <a:chOff x="1821100" y="1953658"/>
            <a:chExt cx="678227" cy="849692"/>
          </a:xfrm>
        </p:grpSpPr>
        <p:sp>
          <p:nvSpPr>
            <p:cNvPr id="374" name="Rounded Rectangle 373">
              <a:extLst>
                <a:ext uri="{FF2B5EF4-FFF2-40B4-BE49-F238E27FC236}">
                  <a16:creationId xmlns:a16="http://schemas.microsoft.com/office/drawing/2014/main" id="{23D71703-DE2B-7B4C-858E-5A2477F9A8D7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/>
            </a:p>
          </p:txBody>
        </p:sp>
        <p:sp>
          <p:nvSpPr>
            <p:cNvPr id="375" name="Rounded Rectangle 374">
              <a:extLst>
                <a:ext uri="{FF2B5EF4-FFF2-40B4-BE49-F238E27FC236}">
                  <a16:creationId xmlns:a16="http://schemas.microsoft.com/office/drawing/2014/main" id="{01A6F110-BE32-6545-B391-65504003E5CD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30" dirty="0"/>
                <a:t>B</a:t>
              </a:r>
            </a:p>
          </p:txBody>
        </p:sp>
        <p:sp>
          <p:nvSpPr>
            <p:cNvPr id="376" name="Rounded Rectangle 375">
              <a:extLst>
                <a:ext uri="{FF2B5EF4-FFF2-40B4-BE49-F238E27FC236}">
                  <a16:creationId xmlns:a16="http://schemas.microsoft.com/office/drawing/2014/main" id="{ED4CD28A-6CD0-804C-8F2F-6154D94B1CD8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930"/>
                <a:t>A</a:t>
              </a:r>
            </a:p>
          </p:txBody>
        </p:sp>
        <p:sp>
          <p:nvSpPr>
            <p:cNvPr id="377" name="Rounded Rectangle 376">
              <a:extLst>
                <a:ext uri="{FF2B5EF4-FFF2-40B4-BE49-F238E27FC236}">
                  <a16:creationId xmlns:a16="http://schemas.microsoft.com/office/drawing/2014/main" id="{F17B6276-39AA-5942-B10C-EE97623ABDCE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W</a:t>
              </a:r>
            </a:p>
          </p:txBody>
        </p:sp>
        <p:sp>
          <p:nvSpPr>
            <p:cNvPr id="378" name="Rounded Rectangle 377">
              <a:extLst>
                <a:ext uri="{FF2B5EF4-FFF2-40B4-BE49-F238E27FC236}">
                  <a16:creationId xmlns:a16="http://schemas.microsoft.com/office/drawing/2014/main" id="{948765E7-8421-BD4F-98A0-922560207F08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Z</a:t>
              </a:r>
            </a:p>
          </p:txBody>
        </p:sp>
        <p:sp>
          <p:nvSpPr>
            <p:cNvPr id="379" name="Rectangle 378">
              <a:extLst>
                <a:ext uri="{FF2B5EF4-FFF2-40B4-BE49-F238E27FC236}">
                  <a16:creationId xmlns:a16="http://schemas.microsoft.com/office/drawing/2014/main" id="{38D835B7-40BB-F745-93CD-8E3914AB15F9}"/>
                </a:ext>
              </a:extLst>
            </p:cNvPr>
            <p:cNvSpPr/>
            <p:nvPr/>
          </p:nvSpPr>
          <p:spPr>
            <a:xfrm>
              <a:off x="1821100" y="2404207"/>
              <a:ext cx="678227" cy="399143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Product Base</a:t>
              </a:r>
            </a:p>
          </p:txBody>
        </p:sp>
      </p:grpSp>
      <p:sp>
        <p:nvSpPr>
          <p:cNvPr id="380" name="TextBox 379">
            <a:extLst>
              <a:ext uri="{FF2B5EF4-FFF2-40B4-BE49-F238E27FC236}">
                <a16:creationId xmlns:a16="http://schemas.microsoft.com/office/drawing/2014/main" id="{EFB915BE-8812-2345-BDCD-962ACFC1FC88}"/>
              </a:ext>
            </a:extLst>
          </p:cNvPr>
          <p:cNvSpPr txBox="1"/>
          <p:nvPr/>
        </p:nvSpPr>
        <p:spPr>
          <a:xfrm>
            <a:off x="3180639" y="1152081"/>
            <a:ext cx="60960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b="1" dirty="0"/>
              <a:t>FOUNDRY: SPL Reengineering Approach via Software Transplantation</a:t>
            </a:r>
            <a:endParaRPr lang="en-US" sz="1100" dirty="0"/>
          </a:p>
        </p:txBody>
      </p:sp>
      <p:sp>
        <p:nvSpPr>
          <p:cNvPr id="381" name="Rounded Rectangle 380">
            <a:extLst>
              <a:ext uri="{FF2B5EF4-FFF2-40B4-BE49-F238E27FC236}">
                <a16:creationId xmlns:a16="http://schemas.microsoft.com/office/drawing/2014/main" id="{D8DF602B-22F3-DA4D-BB20-C2BF2364C6C1}"/>
              </a:ext>
            </a:extLst>
          </p:cNvPr>
          <p:cNvSpPr/>
          <p:nvPr/>
        </p:nvSpPr>
        <p:spPr>
          <a:xfrm rot="16200000">
            <a:off x="2126549" y="2613081"/>
            <a:ext cx="975893" cy="282858"/>
          </a:xfrm>
          <a:prstGeom prst="roundRect">
            <a:avLst>
              <a:gd name="adj" fmla="val 5376"/>
            </a:avLst>
          </a:prstGeom>
          <a:noFill/>
          <a:ln w="6350"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800" b="1" dirty="0">
                <a:solidFill>
                  <a:schemeClr val="tx1"/>
                </a:solidFill>
              </a:rPr>
              <a:t>Donor Systems</a:t>
            </a:r>
          </a:p>
        </p:txBody>
      </p:sp>
      <p:grpSp>
        <p:nvGrpSpPr>
          <p:cNvPr id="382" name="Group 381">
            <a:extLst>
              <a:ext uri="{FF2B5EF4-FFF2-40B4-BE49-F238E27FC236}">
                <a16:creationId xmlns:a16="http://schemas.microsoft.com/office/drawing/2014/main" id="{DB33F54E-0D7D-994A-8AB7-48DC6B914C9B}"/>
              </a:ext>
            </a:extLst>
          </p:cNvPr>
          <p:cNvGrpSpPr/>
          <p:nvPr/>
        </p:nvGrpSpPr>
        <p:grpSpPr>
          <a:xfrm>
            <a:off x="5724610" y="4007142"/>
            <a:ext cx="385647" cy="517797"/>
            <a:chOff x="1836236" y="1953658"/>
            <a:chExt cx="678227" cy="910635"/>
          </a:xfrm>
        </p:grpSpPr>
        <p:sp>
          <p:nvSpPr>
            <p:cNvPr id="383" name="Rounded Rectangle 382">
              <a:extLst>
                <a:ext uri="{FF2B5EF4-FFF2-40B4-BE49-F238E27FC236}">
                  <a16:creationId xmlns:a16="http://schemas.microsoft.com/office/drawing/2014/main" id="{E8F8C76B-DA25-F24F-A6DB-343E80546902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700"/>
            </a:p>
          </p:txBody>
        </p:sp>
        <p:sp>
          <p:nvSpPr>
            <p:cNvPr id="384" name="Rounded Rectangle 383">
              <a:extLst>
                <a:ext uri="{FF2B5EF4-FFF2-40B4-BE49-F238E27FC236}">
                  <a16:creationId xmlns:a16="http://schemas.microsoft.com/office/drawing/2014/main" id="{3C459973-323F-7B46-AB5C-C216182B3135}"/>
                </a:ext>
              </a:extLst>
            </p:cNvPr>
            <p:cNvSpPr/>
            <p:nvPr/>
          </p:nvSpPr>
          <p:spPr>
            <a:xfrm>
              <a:off x="2225206" y="1957054"/>
              <a:ext cx="168147" cy="168147"/>
            </a:xfrm>
            <a:prstGeom prst="roundRect">
              <a:avLst>
                <a:gd name="adj" fmla="val 11212"/>
              </a:avLst>
            </a:prstGeom>
            <a:solidFill>
              <a:schemeClr val="bg1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B</a:t>
              </a:r>
            </a:p>
          </p:txBody>
        </p:sp>
        <p:sp>
          <p:nvSpPr>
            <p:cNvPr id="385" name="Rounded Rectangle 384">
              <a:extLst>
                <a:ext uri="{FF2B5EF4-FFF2-40B4-BE49-F238E27FC236}">
                  <a16:creationId xmlns:a16="http://schemas.microsoft.com/office/drawing/2014/main" id="{732059FB-3358-F746-850B-E423A6F7CE0C}"/>
                </a:ext>
              </a:extLst>
            </p:cNvPr>
            <p:cNvSpPr/>
            <p:nvPr/>
          </p:nvSpPr>
          <p:spPr>
            <a:xfrm>
              <a:off x="1934147" y="1953658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/>
            </a:solidFill>
            <a:ln w="15875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/>
                <a:t>A</a:t>
              </a:r>
            </a:p>
          </p:txBody>
        </p:sp>
        <p:sp>
          <p:nvSpPr>
            <p:cNvPr id="386" name="Rounded Rectangle 385">
              <a:extLst>
                <a:ext uri="{FF2B5EF4-FFF2-40B4-BE49-F238E27FC236}">
                  <a16:creationId xmlns:a16="http://schemas.microsoft.com/office/drawing/2014/main" id="{1F411A2E-AFAA-EF4A-B91B-BAE0FF2F6411}"/>
                </a:ext>
              </a:extLst>
            </p:cNvPr>
            <p:cNvSpPr/>
            <p:nvPr/>
          </p:nvSpPr>
          <p:spPr>
            <a:xfrm>
              <a:off x="1931333" y="2227504"/>
              <a:ext cx="168147" cy="16814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601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W</a:t>
              </a:r>
            </a:p>
          </p:txBody>
        </p:sp>
        <p:sp>
          <p:nvSpPr>
            <p:cNvPr id="387" name="Rounded Rectangle 386">
              <a:extLst>
                <a:ext uri="{FF2B5EF4-FFF2-40B4-BE49-F238E27FC236}">
                  <a16:creationId xmlns:a16="http://schemas.microsoft.com/office/drawing/2014/main" id="{7BBF44EB-324E-0A41-93B2-DFFDAA88C179}"/>
                </a:ext>
              </a:extLst>
            </p:cNvPr>
            <p:cNvSpPr/>
            <p:nvPr/>
          </p:nvSpPr>
          <p:spPr>
            <a:xfrm>
              <a:off x="2243581" y="2227504"/>
              <a:ext cx="168147" cy="16814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601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700" dirty="0"/>
                <a:t>Z</a:t>
              </a:r>
            </a:p>
          </p:txBody>
        </p:sp>
        <p:sp>
          <p:nvSpPr>
            <p:cNvPr id="388" name="Rectangle 387">
              <a:extLst>
                <a:ext uri="{FF2B5EF4-FFF2-40B4-BE49-F238E27FC236}">
                  <a16:creationId xmlns:a16="http://schemas.microsoft.com/office/drawing/2014/main" id="{209F3C2D-A273-804F-9FC6-8072DA04E554}"/>
                </a:ext>
              </a:extLst>
            </p:cNvPr>
            <p:cNvSpPr/>
            <p:nvPr/>
          </p:nvSpPr>
          <p:spPr>
            <a:xfrm>
              <a:off x="1836236" y="2404207"/>
              <a:ext cx="678227" cy="460086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b="1" dirty="0">
                  <a:solidFill>
                    <a:schemeClr val="tx1">
                      <a:lumMod val="50000"/>
                      <a:lumOff val="50000"/>
                    </a:schemeClr>
                  </a:solidFill>
                </a:rPr>
                <a:t>Product Base</a:t>
              </a:r>
            </a:p>
          </p:txBody>
        </p:sp>
      </p:grpSp>
      <p:sp>
        <p:nvSpPr>
          <p:cNvPr id="389" name="Rounded Rectangle 388">
            <a:extLst>
              <a:ext uri="{FF2B5EF4-FFF2-40B4-BE49-F238E27FC236}">
                <a16:creationId xmlns:a16="http://schemas.microsoft.com/office/drawing/2014/main" id="{E53C4C92-77DA-C84D-88A5-7A50F81FFEBB}"/>
              </a:ext>
            </a:extLst>
          </p:cNvPr>
          <p:cNvSpPr/>
          <p:nvPr/>
        </p:nvSpPr>
        <p:spPr>
          <a:xfrm rot="16200000">
            <a:off x="2091891" y="3984305"/>
            <a:ext cx="1040359" cy="282858"/>
          </a:xfrm>
          <a:prstGeom prst="roundRect">
            <a:avLst>
              <a:gd name="adj" fmla="val 5376"/>
            </a:avLst>
          </a:prstGeom>
          <a:noFill/>
          <a:ln w="6350">
            <a:noFill/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800" b="1" dirty="0">
                <a:solidFill>
                  <a:schemeClr val="tx1"/>
                </a:solidFill>
              </a:rPr>
              <a:t>Product base (Host)</a:t>
            </a:r>
          </a:p>
        </p:txBody>
      </p:sp>
      <p:cxnSp>
        <p:nvCxnSpPr>
          <p:cNvPr id="390" name="Straight Arrow Connector 389">
            <a:extLst>
              <a:ext uri="{FF2B5EF4-FFF2-40B4-BE49-F238E27FC236}">
                <a16:creationId xmlns:a16="http://schemas.microsoft.com/office/drawing/2014/main" id="{B847D7D6-E35B-584E-8CFB-075C7242E680}"/>
              </a:ext>
            </a:extLst>
          </p:cNvPr>
          <p:cNvCxnSpPr>
            <a:cxnSpLocks/>
          </p:cNvCxnSpPr>
          <p:nvPr/>
        </p:nvCxnSpPr>
        <p:spPr>
          <a:xfrm flipV="1">
            <a:off x="8887053" y="3839444"/>
            <a:ext cx="288811" cy="260916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1" name="Straight Arrow Connector 390">
            <a:extLst>
              <a:ext uri="{FF2B5EF4-FFF2-40B4-BE49-F238E27FC236}">
                <a16:creationId xmlns:a16="http://schemas.microsoft.com/office/drawing/2014/main" id="{6EE4507D-02A9-C34C-933E-0E24F9153670}"/>
              </a:ext>
            </a:extLst>
          </p:cNvPr>
          <p:cNvCxnSpPr>
            <a:cxnSpLocks/>
          </p:cNvCxnSpPr>
          <p:nvPr/>
        </p:nvCxnSpPr>
        <p:spPr>
          <a:xfrm>
            <a:off x="8914714" y="4189526"/>
            <a:ext cx="179054" cy="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2" name="Straight Arrow Connector 391">
            <a:extLst>
              <a:ext uri="{FF2B5EF4-FFF2-40B4-BE49-F238E27FC236}">
                <a16:creationId xmlns:a16="http://schemas.microsoft.com/office/drawing/2014/main" id="{334870D5-8E29-FC43-8760-5715F069B709}"/>
              </a:ext>
            </a:extLst>
          </p:cNvPr>
          <p:cNvCxnSpPr>
            <a:cxnSpLocks/>
          </p:cNvCxnSpPr>
          <p:nvPr/>
        </p:nvCxnSpPr>
        <p:spPr>
          <a:xfrm>
            <a:off x="8884639" y="4282211"/>
            <a:ext cx="283921" cy="260916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3" name="TextBox 392">
            <a:extLst>
              <a:ext uri="{FF2B5EF4-FFF2-40B4-BE49-F238E27FC236}">
                <a16:creationId xmlns:a16="http://schemas.microsoft.com/office/drawing/2014/main" id="{C10CA8F1-DC31-F442-BD29-D328D02FA5C3}"/>
              </a:ext>
            </a:extLst>
          </p:cNvPr>
          <p:cNvSpPr txBox="1"/>
          <p:nvPr/>
        </p:nvSpPr>
        <p:spPr>
          <a:xfrm>
            <a:off x="7735326" y="2506866"/>
            <a:ext cx="1189678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Over-organs with a Compatibility Layer</a:t>
            </a:r>
          </a:p>
        </p:txBody>
      </p:sp>
      <p:sp>
        <p:nvSpPr>
          <p:cNvPr id="394" name="Rectangle 393">
            <a:extLst>
              <a:ext uri="{FF2B5EF4-FFF2-40B4-BE49-F238E27FC236}">
                <a16:creationId xmlns:a16="http://schemas.microsoft.com/office/drawing/2014/main" id="{77A70013-FFC9-D345-946A-FB68D88453AB}"/>
              </a:ext>
            </a:extLst>
          </p:cNvPr>
          <p:cNvSpPr/>
          <p:nvPr/>
        </p:nvSpPr>
        <p:spPr>
          <a:xfrm>
            <a:off x="3875294" y="3238937"/>
            <a:ext cx="842570" cy="307777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Codebase and organ entry point</a:t>
            </a:r>
          </a:p>
        </p:txBody>
      </p:sp>
      <p:grpSp>
        <p:nvGrpSpPr>
          <p:cNvPr id="395" name="Group 394">
            <a:extLst>
              <a:ext uri="{FF2B5EF4-FFF2-40B4-BE49-F238E27FC236}">
                <a16:creationId xmlns:a16="http://schemas.microsoft.com/office/drawing/2014/main" id="{876FB5EE-3605-A04D-A2C4-AC7180F2A020}"/>
              </a:ext>
            </a:extLst>
          </p:cNvPr>
          <p:cNvGrpSpPr/>
          <p:nvPr/>
        </p:nvGrpSpPr>
        <p:grpSpPr>
          <a:xfrm>
            <a:off x="8177581" y="2898752"/>
            <a:ext cx="693502" cy="200055"/>
            <a:chOff x="7020094" y="5363292"/>
            <a:chExt cx="953235" cy="274981"/>
          </a:xfrm>
        </p:grpSpPr>
        <p:sp>
          <p:nvSpPr>
            <p:cNvPr id="396" name="TextBox 395">
              <a:extLst>
                <a:ext uri="{FF2B5EF4-FFF2-40B4-BE49-F238E27FC236}">
                  <a16:creationId xmlns:a16="http://schemas.microsoft.com/office/drawing/2014/main" id="{D2AA85EB-BA9A-204F-BADA-5B6E1077E7DC}"/>
                </a:ext>
              </a:extLst>
            </p:cNvPr>
            <p:cNvSpPr txBox="1"/>
            <p:nvPr/>
          </p:nvSpPr>
          <p:spPr>
            <a:xfrm>
              <a:off x="7020094" y="5363292"/>
              <a:ext cx="872974" cy="27498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IceBox Tests</a:t>
              </a:r>
            </a:p>
          </p:txBody>
        </p:sp>
        <p:cxnSp>
          <p:nvCxnSpPr>
            <p:cNvPr id="397" name="Straight Arrow Connector 396">
              <a:extLst>
                <a:ext uri="{FF2B5EF4-FFF2-40B4-BE49-F238E27FC236}">
                  <a16:creationId xmlns:a16="http://schemas.microsoft.com/office/drawing/2014/main" id="{B36BBE83-CC7B-FA4C-95BB-1B53A8512DC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027787" y="5619270"/>
              <a:ext cx="945542" cy="0"/>
            </a:xfrm>
            <a:prstGeom prst="straightConnector1">
              <a:avLst/>
            </a:prstGeom>
            <a:ln w="190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8" name="Group 397">
            <a:extLst>
              <a:ext uri="{FF2B5EF4-FFF2-40B4-BE49-F238E27FC236}">
                <a16:creationId xmlns:a16="http://schemas.microsoft.com/office/drawing/2014/main" id="{DA0E83CE-C1EF-F949-A05F-883131242A4F}"/>
              </a:ext>
            </a:extLst>
          </p:cNvPr>
          <p:cNvGrpSpPr/>
          <p:nvPr/>
        </p:nvGrpSpPr>
        <p:grpSpPr>
          <a:xfrm>
            <a:off x="5999089" y="3700905"/>
            <a:ext cx="880185" cy="307777"/>
            <a:chOff x="4581167" y="5153538"/>
            <a:chExt cx="880185" cy="307777"/>
          </a:xfrm>
        </p:grpSpPr>
        <p:sp>
          <p:nvSpPr>
            <p:cNvPr id="399" name="Rectangle 398">
              <a:extLst>
                <a:ext uri="{FF2B5EF4-FFF2-40B4-BE49-F238E27FC236}">
                  <a16:creationId xmlns:a16="http://schemas.microsoft.com/office/drawing/2014/main" id="{B23CAF4A-8EB7-5240-BA58-74A08BDDEEB7}"/>
                </a:ext>
              </a:extLst>
            </p:cNvPr>
            <p:cNvSpPr/>
            <p:nvPr/>
          </p:nvSpPr>
          <p:spPr>
            <a:xfrm>
              <a:off x="4657631" y="5153538"/>
              <a:ext cx="803721" cy="307777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"/>
                </a:prstClr>
              </a:outerShdw>
            </a:effectLst>
          </p:spPr>
          <p:txBody>
            <a:bodyPr wrap="square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Host insertion point</a:t>
              </a:r>
            </a:p>
          </p:txBody>
        </p:sp>
        <p:cxnSp>
          <p:nvCxnSpPr>
            <p:cNvPr id="400" name="Straight Arrow Connector 399">
              <a:extLst>
                <a:ext uri="{FF2B5EF4-FFF2-40B4-BE49-F238E27FC236}">
                  <a16:creationId xmlns:a16="http://schemas.microsoft.com/office/drawing/2014/main" id="{FC69BAE3-C512-C543-8C13-F3A1215C6ABD}"/>
                </a:ext>
              </a:extLst>
            </p:cNvPr>
            <p:cNvCxnSpPr>
              <a:cxnSpLocks/>
            </p:cNvCxnSpPr>
            <p:nvPr/>
          </p:nvCxnSpPr>
          <p:spPr>
            <a:xfrm>
              <a:off x="4581167" y="5444398"/>
              <a:ext cx="705577" cy="0"/>
            </a:xfrm>
            <a:prstGeom prst="straightConnector1">
              <a:avLst/>
            </a:prstGeom>
            <a:ln w="190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cxnSp>
        <p:nvCxnSpPr>
          <p:cNvPr id="401" name="Straight Arrow Connector 400">
            <a:extLst>
              <a:ext uri="{FF2B5EF4-FFF2-40B4-BE49-F238E27FC236}">
                <a16:creationId xmlns:a16="http://schemas.microsoft.com/office/drawing/2014/main" id="{02F021B3-B422-1844-B32E-B2DF907A0FE8}"/>
              </a:ext>
            </a:extLst>
          </p:cNvPr>
          <p:cNvCxnSpPr>
            <a:cxnSpLocks/>
          </p:cNvCxnSpPr>
          <p:nvPr/>
        </p:nvCxnSpPr>
        <p:spPr>
          <a:xfrm>
            <a:off x="8244234" y="4126736"/>
            <a:ext cx="329499" cy="20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2" name="Picture 401">
            <a:extLst>
              <a:ext uri="{FF2B5EF4-FFF2-40B4-BE49-F238E27FC236}">
                <a16:creationId xmlns:a16="http://schemas.microsoft.com/office/drawing/2014/main" id="{AFB5E239-AFB2-D348-825B-10B677E8ABC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73371" y="3758053"/>
            <a:ext cx="192555" cy="192555"/>
          </a:xfrm>
          <a:prstGeom prst="rect">
            <a:avLst/>
          </a:prstGeom>
        </p:spPr>
      </p:pic>
      <p:pic>
        <p:nvPicPr>
          <p:cNvPr id="403" name="Picture 402">
            <a:extLst>
              <a:ext uri="{FF2B5EF4-FFF2-40B4-BE49-F238E27FC236}">
                <a16:creationId xmlns:a16="http://schemas.microsoft.com/office/drawing/2014/main" id="{4A278D21-A00B-414D-A620-6958CDD33F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24476" y="2862050"/>
            <a:ext cx="192555" cy="192555"/>
          </a:xfrm>
          <a:prstGeom prst="rect">
            <a:avLst/>
          </a:prstGeom>
        </p:spPr>
      </p:pic>
      <p:cxnSp>
        <p:nvCxnSpPr>
          <p:cNvPr id="404" name="Straight Arrow Connector 403">
            <a:extLst>
              <a:ext uri="{FF2B5EF4-FFF2-40B4-BE49-F238E27FC236}">
                <a16:creationId xmlns:a16="http://schemas.microsoft.com/office/drawing/2014/main" id="{0BB1AC1E-4FEA-3E4F-9E3E-B51DFCCB9D8D}"/>
              </a:ext>
            </a:extLst>
          </p:cNvPr>
          <p:cNvCxnSpPr>
            <a:cxnSpLocks/>
          </p:cNvCxnSpPr>
          <p:nvPr/>
        </p:nvCxnSpPr>
        <p:spPr>
          <a:xfrm>
            <a:off x="3922961" y="2854541"/>
            <a:ext cx="0" cy="649383"/>
          </a:xfrm>
          <a:prstGeom prst="straightConnector1">
            <a:avLst/>
          </a:prstGeom>
          <a:ln w="15875">
            <a:solidFill>
              <a:schemeClr val="accent2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05" name="Picture 404">
            <a:extLst>
              <a:ext uri="{FF2B5EF4-FFF2-40B4-BE49-F238E27FC236}">
                <a16:creationId xmlns:a16="http://schemas.microsoft.com/office/drawing/2014/main" id="{AD3E6811-9AF2-E04A-9F5D-7224B5344C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06073" y="3284259"/>
            <a:ext cx="192555" cy="192555"/>
          </a:xfrm>
          <a:prstGeom prst="rect">
            <a:avLst/>
          </a:prstGeom>
        </p:spPr>
      </p:pic>
      <p:cxnSp>
        <p:nvCxnSpPr>
          <p:cNvPr id="406" name="Straight Arrow Connector 405">
            <a:extLst>
              <a:ext uri="{FF2B5EF4-FFF2-40B4-BE49-F238E27FC236}">
                <a16:creationId xmlns:a16="http://schemas.microsoft.com/office/drawing/2014/main" id="{73EE2D1F-D6EB-3B40-8071-87F3E1716ACE}"/>
              </a:ext>
            </a:extLst>
          </p:cNvPr>
          <p:cNvCxnSpPr>
            <a:cxnSpLocks/>
          </p:cNvCxnSpPr>
          <p:nvPr/>
        </p:nvCxnSpPr>
        <p:spPr>
          <a:xfrm flipH="1">
            <a:off x="3922586" y="3512391"/>
            <a:ext cx="700994" cy="0"/>
          </a:xfrm>
          <a:prstGeom prst="straightConnector1">
            <a:avLst/>
          </a:prstGeom>
          <a:ln w="15875">
            <a:solidFill>
              <a:schemeClr val="accent2">
                <a:lumMod val="75000"/>
              </a:schemeClr>
            </a:solidFill>
            <a:prstDash val="solid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7" name="Rounded Rectangle 406">
            <a:extLst>
              <a:ext uri="{FF2B5EF4-FFF2-40B4-BE49-F238E27FC236}">
                <a16:creationId xmlns:a16="http://schemas.microsoft.com/office/drawing/2014/main" id="{5EB23C4A-2CFF-CA4A-8EB6-00117BBA99BB}"/>
              </a:ext>
            </a:extLst>
          </p:cNvPr>
          <p:cNvSpPr/>
          <p:nvPr/>
        </p:nvSpPr>
        <p:spPr>
          <a:xfrm>
            <a:off x="8871083" y="1706714"/>
            <a:ext cx="871020" cy="884646"/>
          </a:xfrm>
          <a:prstGeom prst="roundRect">
            <a:avLst>
              <a:gd name="adj" fmla="val 5376"/>
            </a:avLst>
          </a:prstGeom>
          <a:solidFill>
            <a:schemeClr val="bg1"/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/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36000" tIns="0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r>
              <a:rPr lang="en-US" sz="800" dirty="0">
                <a:solidFill>
                  <a:schemeClr val="tx1"/>
                </a:solidFill>
              </a:rPr>
              <a:t>Legend</a:t>
            </a:r>
          </a:p>
        </p:txBody>
      </p:sp>
      <p:pic>
        <p:nvPicPr>
          <p:cNvPr id="408" name="Picture 407">
            <a:extLst>
              <a:ext uri="{FF2B5EF4-FFF2-40B4-BE49-F238E27FC236}">
                <a16:creationId xmlns:a16="http://schemas.microsoft.com/office/drawing/2014/main" id="{3C196BF2-4EA0-6E4C-B3FC-83C1AF6F18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43727" y="2065969"/>
            <a:ext cx="153196" cy="153196"/>
          </a:xfrm>
          <a:prstGeom prst="rect">
            <a:avLst/>
          </a:prstGeom>
        </p:spPr>
      </p:pic>
      <p:sp>
        <p:nvSpPr>
          <p:cNvPr id="409" name="Rectangle 408">
            <a:extLst>
              <a:ext uri="{FF2B5EF4-FFF2-40B4-BE49-F238E27FC236}">
                <a16:creationId xmlns:a16="http://schemas.microsoft.com/office/drawing/2014/main" id="{6038DDB5-737F-604C-8F17-82DAB255B489}"/>
              </a:ext>
            </a:extLst>
          </p:cNvPr>
          <p:cNvSpPr/>
          <p:nvPr/>
        </p:nvSpPr>
        <p:spPr>
          <a:xfrm>
            <a:off x="9039820" y="2083525"/>
            <a:ext cx="453200" cy="1846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Inputs</a:t>
            </a:r>
          </a:p>
        </p:txBody>
      </p:sp>
      <p:grpSp>
        <p:nvGrpSpPr>
          <p:cNvPr id="410" name="Group 409">
            <a:extLst>
              <a:ext uri="{FF2B5EF4-FFF2-40B4-BE49-F238E27FC236}">
                <a16:creationId xmlns:a16="http://schemas.microsoft.com/office/drawing/2014/main" id="{81927484-1631-934C-9584-E012F0850850}"/>
              </a:ext>
            </a:extLst>
          </p:cNvPr>
          <p:cNvGrpSpPr/>
          <p:nvPr/>
        </p:nvGrpSpPr>
        <p:grpSpPr>
          <a:xfrm>
            <a:off x="8933613" y="2901509"/>
            <a:ext cx="767881" cy="322566"/>
            <a:chOff x="7066953" y="5245724"/>
            <a:chExt cx="1055472" cy="443375"/>
          </a:xfrm>
        </p:grpSpPr>
        <p:sp>
          <p:nvSpPr>
            <p:cNvPr id="411" name="TextBox 410">
              <a:extLst>
                <a:ext uri="{FF2B5EF4-FFF2-40B4-BE49-F238E27FC236}">
                  <a16:creationId xmlns:a16="http://schemas.microsoft.com/office/drawing/2014/main" id="{0E8769CB-4AD5-2044-B70A-D96856EEA6AF}"/>
                </a:ext>
              </a:extLst>
            </p:cNvPr>
            <p:cNvSpPr txBox="1"/>
            <p:nvPr/>
          </p:nvSpPr>
          <p:spPr>
            <a:xfrm>
              <a:off x="7066953" y="5245724"/>
              <a:ext cx="1055472" cy="4230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Post-operative test cases</a:t>
              </a:r>
            </a:p>
          </p:txBody>
        </p:sp>
        <p:cxnSp>
          <p:nvCxnSpPr>
            <p:cNvPr id="412" name="Straight Arrow Connector 411">
              <a:extLst>
                <a:ext uri="{FF2B5EF4-FFF2-40B4-BE49-F238E27FC236}">
                  <a16:creationId xmlns:a16="http://schemas.microsoft.com/office/drawing/2014/main" id="{950D0FA8-C70B-6742-BA94-0FF1F07E6F2B}"/>
                </a:ext>
              </a:extLst>
            </p:cNvPr>
            <p:cNvCxnSpPr>
              <a:cxnSpLocks/>
            </p:cNvCxnSpPr>
            <p:nvPr/>
          </p:nvCxnSpPr>
          <p:spPr>
            <a:xfrm>
              <a:off x="7136782" y="5352083"/>
              <a:ext cx="0" cy="337016"/>
            </a:xfrm>
            <a:prstGeom prst="straightConnector1">
              <a:avLst/>
            </a:prstGeom>
            <a:ln w="19050">
              <a:solidFill>
                <a:schemeClr val="accent2">
                  <a:lumMod val="75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13" name="Picture 412">
            <a:extLst>
              <a:ext uri="{FF2B5EF4-FFF2-40B4-BE49-F238E27FC236}">
                <a16:creationId xmlns:a16="http://schemas.microsoft.com/office/drawing/2014/main" id="{C8813EF3-AB64-3E44-B4F8-5946F604141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50845" y="2945013"/>
            <a:ext cx="192555" cy="192555"/>
          </a:xfrm>
          <a:prstGeom prst="rect">
            <a:avLst/>
          </a:prstGeom>
        </p:spPr>
      </p:pic>
      <p:cxnSp>
        <p:nvCxnSpPr>
          <p:cNvPr id="414" name="Straight Arrow Connector 413">
            <a:extLst>
              <a:ext uri="{FF2B5EF4-FFF2-40B4-BE49-F238E27FC236}">
                <a16:creationId xmlns:a16="http://schemas.microsoft.com/office/drawing/2014/main" id="{C9DB5E65-3607-2544-AA57-865F0C55A7A8}"/>
              </a:ext>
            </a:extLst>
          </p:cNvPr>
          <p:cNvCxnSpPr>
            <a:cxnSpLocks/>
          </p:cNvCxnSpPr>
          <p:nvPr/>
        </p:nvCxnSpPr>
        <p:spPr>
          <a:xfrm>
            <a:off x="6109995" y="4213820"/>
            <a:ext cx="584505" cy="0"/>
          </a:xfrm>
          <a:prstGeom prst="straightConnector1">
            <a:avLst/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5" name="Group 414">
            <a:extLst>
              <a:ext uri="{FF2B5EF4-FFF2-40B4-BE49-F238E27FC236}">
                <a16:creationId xmlns:a16="http://schemas.microsoft.com/office/drawing/2014/main" id="{56047C16-0ECF-D149-8D72-087B45F7BE5F}"/>
              </a:ext>
            </a:extLst>
          </p:cNvPr>
          <p:cNvGrpSpPr/>
          <p:nvPr/>
        </p:nvGrpSpPr>
        <p:grpSpPr>
          <a:xfrm>
            <a:off x="4923606" y="2760202"/>
            <a:ext cx="222814" cy="336424"/>
            <a:chOff x="2946482" y="2864675"/>
            <a:chExt cx="235056" cy="354907"/>
          </a:xfrm>
        </p:grpSpPr>
        <p:pic>
          <p:nvPicPr>
            <p:cNvPr id="416" name="Picture 415">
              <a:extLst>
                <a:ext uri="{FF2B5EF4-FFF2-40B4-BE49-F238E27FC236}">
                  <a16:creationId xmlns:a16="http://schemas.microsoft.com/office/drawing/2014/main" id="{A3539F6D-4525-AD46-BFA8-DB6DC0D6008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duotone>
                <a:prstClr val="black"/>
                <a:schemeClr val="bg1">
                  <a:lumMod val="95000"/>
                  <a:tint val="45000"/>
                  <a:satMod val="400000"/>
                </a:schemeClr>
              </a:duotone>
              <a:alphaModFix amt="55000"/>
            </a:blip>
            <a:stretch>
              <a:fillRect/>
            </a:stretch>
          </p:blipFill>
          <p:spPr>
            <a:xfrm>
              <a:off x="2946482" y="2993095"/>
              <a:ext cx="232921" cy="226487"/>
            </a:xfrm>
            <a:prstGeom prst="rect">
              <a:avLst/>
            </a:prstGeom>
            <a:effectLst>
              <a:outerShdw blurRad="50800" dist="38100" dir="2700000" algn="tl" rotWithShape="0">
                <a:schemeClr val="bg1"/>
              </a:outerShdw>
            </a:effectLst>
          </p:spPr>
        </p:pic>
        <p:pic>
          <p:nvPicPr>
            <p:cNvPr id="417" name="Picture 416">
              <a:extLst>
                <a:ext uri="{FF2B5EF4-FFF2-40B4-BE49-F238E27FC236}">
                  <a16:creationId xmlns:a16="http://schemas.microsoft.com/office/drawing/2014/main" id="{9CA76AAC-B65B-A54B-8EEB-CC188691F93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  <a:duotone>
                <a:prstClr val="black"/>
                <a:schemeClr val="bg1">
                  <a:lumMod val="95000"/>
                  <a:tint val="45000"/>
                  <a:satMod val="400000"/>
                </a:schemeClr>
              </a:duotone>
              <a:alphaModFix amt="66000"/>
            </a:blip>
            <a:stretch>
              <a:fillRect/>
            </a:stretch>
          </p:blipFill>
          <p:spPr>
            <a:xfrm rot="10800000">
              <a:off x="2986182" y="2864675"/>
              <a:ext cx="195356" cy="189959"/>
            </a:xfrm>
            <a:prstGeom prst="rect">
              <a:avLst/>
            </a:prstGeom>
            <a:effectLst>
              <a:outerShdw blurRad="50800" dist="38100" dir="2700000" algn="tl" rotWithShape="0">
                <a:schemeClr val="bg1"/>
              </a:outerShdw>
            </a:effectLst>
          </p:spPr>
        </p:pic>
      </p:grpSp>
      <p:pic>
        <p:nvPicPr>
          <p:cNvPr id="418" name="Picture 417">
            <a:extLst>
              <a:ext uri="{FF2B5EF4-FFF2-40B4-BE49-F238E27FC236}">
                <a16:creationId xmlns:a16="http://schemas.microsoft.com/office/drawing/2014/main" id="{5DB44239-D2C0-1C49-A352-610F549A61EB}"/>
              </a:ext>
            </a:extLst>
          </p:cNvPr>
          <p:cNvPicPr>
            <a:picLocks noChangeAspect="1"/>
          </p:cNvPicPr>
          <p:nvPr/>
        </p:nvPicPr>
        <p:blipFill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alphaModFix amt="48000"/>
            <a:duotone>
              <a:schemeClr val="accent3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7883707" y="2088986"/>
            <a:ext cx="130180" cy="130179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pic>
        <p:nvPicPr>
          <p:cNvPr id="419" name="Picture 418">
            <a:extLst>
              <a:ext uri="{FF2B5EF4-FFF2-40B4-BE49-F238E27FC236}">
                <a16:creationId xmlns:a16="http://schemas.microsoft.com/office/drawing/2014/main" id="{B3A55D70-2E5B-E246-B0D6-71991AACEB5B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27000"/>
          </a:blip>
          <a:stretch>
            <a:fillRect/>
          </a:stretch>
        </p:blipFill>
        <p:spPr>
          <a:xfrm>
            <a:off x="8011398" y="2928816"/>
            <a:ext cx="152200" cy="156349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pic>
        <p:nvPicPr>
          <p:cNvPr id="420" name="Picture 419">
            <a:extLst>
              <a:ext uri="{FF2B5EF4-FFF2-40B4-BE49-F238E27FC236}">
                <a16:creationId xmlns:a16="http://schemas.microsoft.com/office/drawing/2014/main" id="{76DAE0C9-8309-D34C-B28A-3813055088CD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35000"/>
          </a:blip>
          <a:stretch>
            <a:fillRect/>
          </a:stretch>
        </p:blipFill>
        <p:spPr>
          <a:xfrm>
            <a:off x="9606014" y="3245721"/>
            <a:ext cx="139592" cy="139592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pic>
        <p:nvPicPr>
          <p:cNvPr id="421" name="Picture 420">
            <a:extLst>
              <a:ext uri="{FF2B5EF4-FFF2-40B4-BE49-F238E27FC236}">
                <a16:creationId xmlns:a16="http://schemas.microsoft.com/office/drawing/2014/main" id="{98486076-6F73-1F41-9EE6-38FB34D4FC83}"/>
              </a:ext>
            </a:extLst>
          </p:cNvPr>
          <p:cNvPicPr>
            <a:picLocks noChangeAspect="1"/>
          </p:cNvPicPr>
          <p:nvPr/>
        </p:nvPicPr>
        <p:blipFill>
          <a:blip r:embed="rId8">
            <a:biLevel thresh="75000"/>
            <a:alphaModFix amt="27000"/>
          </a:blip>
          <a:stretch>
            <a:fillRect/>
          </a:stretch>
        </p:blipFill>
        <p:spPr>
          <a:xfrm>
            <a:off x="2497229" y="1712738"/>
            <a:ext cx="222415" cy="161622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sp>
        <p:nvSpPr>
          <p:cNvPr id="422" name="Rounded Rectangle 421">
            <a:extLst>
              <a:ext uri="{FF2B5EF4-FFF2-40B4-BE49-F238E27FC236}">
                <a16:creationId xmlns:a16="http://schemas.microsoft.com/office/drawing/2014/main" id="{349B3454-041C-E149-AB1D-32DB77CECC78}"/>
              </a:ext>
            </a:extLst>
          </p:cNvPr>
          <p:cNvSpPr/>
          <p:nvPr/>
        </p:nvSpPr>
        <p:spPr>
          <a:xfrm>
            <a:off x="2676295" y="3701536"/>
            <a:ext cx="921330" cy="902151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0" rIns="82693" bIns="41346" numCol="1" spcCol="0" rtlCol="0" fromWordArt="0" anchor="t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>
                <a:solidFill>
                  <a:schemeClr val="tx1"/>
                </a:solidFill>
              </a:rPr>
              <a:t>Host preparation</a:t>
            </a:r>
            <a:endParaRPr lang="en-US" sz="800" dirty="0">
              <a:solidFill>
                <a:schemeClr val="tx1"/>
              </a:solidFill>
            </a:endParaRPr>
          </a:p>
        </p:txBody>
      </p:sp>
      <p:grpSp>
        <p:nvGrpSpPr>
          <p:cNvPr id="423" name="Group 422">
            <a:extLst>
              <a:ext uri="{FF2B5EF4-FFF2-40B4-BE49-F238E27FC236}">
                <a16:creationId xmlns:a16="http://schemas.microsoft.com/office/drawing/2014/main" id="{8E0E514B-1C7B-D24C-B809-42AC6670A32D}"/>
              </a:ext>
            </a:extLst>
          </p:cNvPr>
          <p:cNvGrpSpPr/>
          <p:nvPr/>
        </p:nvGrpSpPr>
        <p:grpSpPr>
          <a:xfrm>
            <a:off x="2916288" y="3991307"/>
            <a:ext cx="417373" cy="373403"/>
            <a:chOff x="1793082" y="1953659"/>
            <a:chExt cx="784548" cy="701897"/>
          </a:xfrm>
        </p:grpSpPr>
        <p:sp>
          <p:nvSpPr>
            <p:cNvPr id="424" name="Rounded Rectangle 423">
              <a:extLst>
                <a:ext uri="{FF2B5EF4-FFF2-40B4-BE49-F238E27FC236}">
                  <a16:creationId xmlns:a16="http://schemas.microsoft.com/office/drawing/2014/main" id="{0EB3BEF1-5FFC-FF40-9A18-050A1668FD1C}"/>
                </a:ext>
              </a:extLst>
            </p:cNvPr>
            <p:cNvSpPr/>
            <p:nvPr/>
          </p:nvSpPr>
          <p:spPr>
            <a:xfrm>
              <a:off x="2020315" y="2019226"/>
              <a:ext cx="310857" cy="310857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800"/>
            </a:p>
          </p:txBody>
        </p:sp>
        <p:sp>
          <p:nvSpPr>
            <p:cNvPr id="425" name="Rounded Rectangle 424">
              <a:extLst>
                <a:ext uri="{FF2B5EF4-FFF2-40B4-BE49-F238E27FC236}">
                  <a16:creationId xmlns:a16="http://schemas.microsoft.com/office/drawing/2014/main" id="{73AB813B-1528-8D43-BAC9-93D57A0E3B32}"/>
                </a:ext>
              </a:extLst>
            </p:cNvPr>
            <p:cNvSpPr/>
            <p:nvPr/>
          </p:nvSpPr>
          <p:spPr>
            <a:xfrm>
              <a:off x="2225199" y="1957054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9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K</a:t>
              </a:r>
            </a:p>
          </p:txBody>
        </p:sp>
        <p:sp>
          <p:nvSpPr>
            <p:cNvPr id="426" name="Rounded Rectangle 425">
              <a:extLst>
                <a:ext uri="{FF2B5EF4-FFF2-40B4-BE49-F238E27FC236}">
                  <a16:creationId xmlns:a16="http://schemas.microsoft.com/office/drawing/2014/main" id="{F95E1B9E-D18D-6347-9C33-DADB7DA53650}"/>
                </a:ext>
              </a:extLst>
            </p:cNvPr>
            <p:cNvSpPr/>
            <p:nvPr/>
          </p:nvSpPr>
          <p:spPr>
            <a:xfrm>
              <a:off x="1934147" y="1953659"/>
              <a:ext cx="168145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9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X</a:t>
              </a:r>
            </a:p>
          </p:txBody>
        </p:sp>
        <p:sp>
          <p:nvSpPr>
            <p:cNvPr id="427" name="Rounded Rectangle 426">
              <a:extLst>
                <a:ext uri="{FF2B5EF4-FFF2-40B4-BE49-F238E27FC236}">
                  <a16:creationId xmlns:a16="http://schemas.microsoft.com/office/drawing/2014/main" id="{850ECC0B-C0F4-4340-8118-3148529C8015}"/>
                </a:ext>
              </a:extLst>
            </p:cNvPr>
            <p:cNvSpPr/>
            <p:nvPr/>
          </p:nvSpPr>
          <p:spPr>
            <a:xfrm>
              <a:off x="1931333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9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W</a:t>
              </a:r>
            </a:p>
          </p:txBody>
        </p:sp>
        <p:sp>
          <p:nvSpPr>
            <p:cNvPr id="428" name="Rounded Rectangle 427">
              <a:extLst>
                <a:ext uri="{FF2B5EF4-FFF2-40B4-BE49-F238E27FC236}">
                  <a16:creationId xmlns:a16="http://schemas.microsoft.com/office/drawing/2014/main" id="{025275BA-D3CB-B845-8EE9-F876DEEC4A55}"/>
                </a:ext>
              </a:extLst>
            </p:cNvPr>
            <p:cNvSpPr/>
            <p:nvPr/>
          </p:nvSpPr>
          <p:spPr>
            <a:xfrm>
              <a:off x="2243580" y="2227505"/>
              <a:ext cx="168146" cy="168146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89000"/>
              </a:schemeClr>
            </a:solidFill>
            <a:ln w="158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Z</a:t>
              </a:r>
            </a:p>
          </p:txBody>
        </p:sp>
        <p:sp>
          <p:nvSpPr>
            <p:cNvPr id="429" name="Rectangle 428">
              <a:extLst>
                <a:ext uri="{FF2B5EF4-FFF2-40B4-BE49-F238E27FC236}">
                  <a16:creationId xmlns:a16="http://schemas.microsoft.com/office/drawing/2014/main" id="{817A9B94-E26C-D346-B703-B7065723EEC7}"/>
                </a:ext>
              </a:extLst>
            </p:cNvPr>
            <p:cNvSpPr/>
            <p:nvPr/>
          </p:nvSpPr>
          <p:spPr>
            <a:xfrm>
              <a:off x="1793082" y="2366288"/>
              <a:ext cx="784548" cy="289268"/>
            </a:xfrm>
            <a:prstGeom prst="rect">
              <a:avLst/>
            </a:prstGeom>
            <a:effectLst>
              <a:outerShdw blurRad="508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txBody>
            <a:bodyPr wrap="square" lIns="0" rIns="0" bIns="0">
              <a:spAutoFit/>
            </a:bodyPr>
            <a:lstStyle/>
            <a:p>
              <a:pPr algn="ctr"/>
              <a:r>
                <a:rPr lang="en-US" sz="700" dirty="0">
                  <a:solidFill>
                    <a:schemeClr val="tx1">
                      <a:lumMod val="65000"/>
                      <a:lumOff val="35000"/>
                    </a:schemeClr>
                  </a:solidFill>
                </a:rPr>
                <a:t>System 4</a:t>
              </a:r>
            </a:p>
          </p:txBody>
        </p:sp>
      </p:grpSp>
      <p:sp>
        <p:nvSpPr>
          <p:cNvPr id="430" name="Rectangle 429">
            <a:extLst>
              <a:ext uri="{FF2B5EF4-FFF2-40B4-BE49-F238E27FC236}">
                <a16:creationId xmlns:a16="http://schemas.microsoft.com/office/drawing/2014/main" id="{B7B4281E-27CF-D244-B18A-0DEC92B62C6A}"/>
              </a:ext>
            </a:extLst>
          </p:cNvPr>
          <p:cNvSpPr/>
          <p:nvPr/>
        </p:nvSpPr>
        <p:spPr>
          <a:xfrm>
            <a:off x="9095711" y="4449484"/>
            <a:ext cx="375372" cy="200055"/>
          </a:xfrm>
          <a:prstGeom prst="rect">
            <a:avLst/>
          </a:prstGeom>
          <a:effectLst>
            <a:outerShdw blurRad="50800" dist="38100" dir="2700000" algn="tl" rotWithShape="0">
              <a:schemeClr val="bg1">
                <a:lumMod val="85000"/>
                <a:alpha val="40000"/>
              </a:schemeClr>
            </a:outerShdw>
          </a:effectLst>
        </p:spPr>
        <p:txBody>
          <a:bodyPr wrap="square" lIns="0" rIns="0" bIns="0">
            <a:spAutoFit/>
          </a:bodyPr>
          <a:lstStyle/>
          <a:p>
            <a:pPr algn="ctr"/>
            <a:r>
              <a:rPr lang="en-US" sz="1000" b="1" dirty="0"/>
              <a:t>…</a:t>
            </a:r>
          </a:p>
        </p:txBody>
      </p:sp>
      <p:sp>
        <p:nvSpPr>
          <p:cNvPr id="431" name="Rounded Rectangle 430">
            <a:extLst>
              <a:ext uri="{FF2B5EF4-FFF2-40B4-BE49-F238E27FC236}">
                <a16:creationId xmlns:a16="http://schemas.microsoft.com/office/drawing/2014/main" id="{0661CB42-2721-6744-8CFC-80429F3E7AE5}"/>
              </a:ext>
            </a:extLst>
          </p:cNvPr>
          <p:cNvSpPr/>
          <p:nvPr/>
        </p:nvSpPr>
        <p:spPr>
          <a:xfrm>
            <a:off x="8966344" y="1904308"/>
            <a:ext cx="89452" cy="89452"/>
          </a:xfrm>
          <a:prstGeom prst="roundRect">
            <a:avLst>
              <a:gd name="adj" fmla="val 11212"/>
            </a:avLst>
          </a:prstGeom>
          <a:solidFill>
            <a:schemeClr val="accent2">
              <a:lumMod val="75000"/>
              <a:alpha val="86267"/>
            </a:schemeClr>
          </a:solidFill>
          <a:ln w="15875"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700" dirty="0"/>
              <a:t>?</a:t>
            </a:r>
          </a:p>
        </p:txBody>
      </p:sp>
      <p:sp>
        <p:nvSpPr>
          <p:cNvPr id="432" name="Rectangle 431">
            <a:extLst>
              <a:ext uri="{FF2B5EF4-FFF2-40B4-BE49-F238E27FC236}">
                <a16:creationId xmlns:a16="http://schemas.microsoft.com/office/drawing/2014/main" id="{92D4185E-9442-194D-B67A-D6A97C17A19D}"/>
              </a:ext>
            </a:extLst>
          </p:cNvPr>
          <p:cNvSpPr/>
          <p:nvPr/>
        </p:nvSpPr>
        <p:spPr>
          <a:xfrm>
            <a:off x="9019503" y="1870504"/>
            <a:ext cx="514273" cy="1846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>
            <a:spAutoFit/>
          </a:bodyPr>
          <a:lstStyle/>
          <a:p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Organ</a:t>
            </a:r>
          </a:p>
        </p:txBody>
      </p:sp>
      <p:cxnSp>
        <p:nvCxnSpPr>
          <p:cNvPr id="433" name="Straight Arrow Connector 432">
            <a:extLst>
              <a:ext uri="{FF2B5EF4-FFF2-40B4-BE49-F238E27FC236}">
                <a16:creationId xmlns:a16="http://schemas.microsoft.com/office/drawing/2014/main" id="{59363AD5-99EB-0441-8C83-8F72C5A5821A}"/>
              </a:ext>
            </a:extLst>
          </p:cNvPr>
          <p:cNvCxnSpPr>
            <a:cxnSpLocks/>
          </p:cNvCxnSpPr>
          <p:nvPr/>
        </p:nvCxnSpPr>
        <p:spPr>
          <a:xfrm>
            <a:off x="8969220" y="2336604"/>
            <a:ext cx="103054" cy="0"/>
          </a:xfrm>
          <a:prstGeom prst="straightConnector1">
            <a:avLst/>
          </a:prstGeom>
          <a:ln w="15875"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34" name="Rectangle 433">
            <a:extLst>
              <a:ext uri="{FF2B5EF4-FFF2-40B4-BE49-F238E27FC236}">
                <a16:creationId xmlns:a16="http://schemas.microsoft.com/office/drawing/2014/main" id="{F0782C7E-9369-CB4E-A332-20A94DB21291}"/>
              </a:ext>
            </a:extLst>
          </p:cNvPr>
          <p:cNvSpPr/>
          <p:nvPr/>
        </p:nvSpPr>
        <p:spPr>
          <a:xfrm>
            <a:off x="9119052" y="2249241"/>
            <a:ext cx="623051" cy="1846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 lIns="0" rIns="0">
            <a:spAutoFit/>
          </a:bodyPr>
          <a:lstStyle/>
          <a:p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Process workflow</a:t>
            </a:r>
          </a:p>
        </p:txBody>
      </p:sp>
      <p:cxnSp>
        <p:nvCxnSpPr>
          <p:cNvPr id="435" name="Elbow Connector 434">
            <a:extLst>
              <a:ext uri="{FF2B5EF4-FFF2-40B4-BE49-F238E27FC236}">
                <a16:creationId xmlns:a16="http://schemas.microsoft.com/office/drawing/2014/main" id="{34CEA5E6-24BA-2643-953F-98EF83720E4A}"/>
              </a:ext>
            </a:extLst>
          </p:cNvPr>
          <p:cNvCxnSpPr>
            <a:cxnSpLocks/>
          </p:cNvCxnSpPr>
          <p:nvPr/>
        </p:nvCxnSpPr>
        <p:spPr>
          <a:xfrm flipV="1">
            <a:off x="3942452" y="3020131"/>
            <a:ext cx="90001" cy="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2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6" name="Elbow Connector 435">
            <a:extLst>
              <a:ext uri="{FF2B5EF4-FFF2-40B4-BE49-F238E27FC236}">
                <a16:creationId xmlns:a16="http://schemas.microsoft.com/office/drawing/2014/main" id="{FB08A9AA-4A89-AA4D-850F-5F146ABB25C8}"/>
              </a:ext>
            </a:extLst>
          </p:cNvPr>
          <p:cNvCxnSpPr>
            <a:cxnSpLocks/>
          </p:cNvCxnSpPr>
          <p:nvPr/>
        </p:nvCxnSpPr>
        <p:spPr>
          <a:xfrm flipV="1">
            <a:off x="3931197" y="2875062"/>
            <a:ext cx="90001" cy="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2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7" name="Elbow Connector 436">
            <a:extLst>
              <a:ext uri="{FF2B5EF4-FFF2-40B4-BE49-F238E27FC236}">
                <a16:creationId xmlns:a16="http://schemas.microsoft.com/office/drawing/2014/main" id="{7BDE176F-6936-EB43-97F1-C2C2D5D05471}"/>
              </a:ext>
            </a:extLst>
          </p:cNvPr>
          <p:cNvCxnSpPr>
            <a:cxnSpLocks/>
            <a:stCxn id="237" idx="0"/>
          </p:cNvCxnSpPr>
          <p:nvPr/>
        </p:nvCxnSpPr>
        <p:spPr>
          <a:xfrm rot="16200000" flipH="1">
            <a:off x="3313092" y="2150799"/>
            <a:ext cx="604857" cy="802636"/>
          </a:xfrm>
          <a:prstGeom prst="bentConnector4">
            <a:avLst>
              <a:gd name="adj1" fmla="val -10188"/>
              <a:gd name="adj2" fmla="val 40898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8" name="Elbow Connector 437">
            <a:extLst>
              <a:ext uri="{FF2B5EF4-FFF2-40B4-BE49-F238E27FC236}">
                <a16:creationId xmlns:a16="http://schemas.microsoft.com/office/drawing/2014/main" id="{5C4EAA3A-03FC-C246-9689-1180A9986ECD}"/>
              </a:ext>
            </a:extLst>
          </p:cNvPr>
          <p:cNvCxnSpPr>
            <a:cxnSpLocks/>
          </p:cNvCxnSpPr>
          <p:nvPr/>
        </p:nvCxnSpPr>
        <p:spPr>
          <a:xfrm flipV="1">
            <a:off x="3931738" y="3166670"/>
            <a:ext cx="90001" cy="2"/>
          </a:xfrm>
          <a:prstGeom prst="bentConnector3">
            <a:avLst>
              <a:gd name="adj1" fmla="val 50000"/>
            </a:avLst>
          </a:prstGeom>
          <a:ln w="15875">
            <a:solidFill>
              <a:schemeClr val="accent2">
                <a:lumMod val="75000"/>
              </a:schemeClr>
            </a:solidFill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9" name="Elbow Connector 438">
            <a:extLst>
              <a:ext uri="{FF2B5EF4-FFF2-40B4-BE49-F238E27FC236}">
                <a16:creationId xmlns:a16="http://schemas.microsoft.com/office/drawing/2014/main" id="{E487C912-AE5B-9A47-8AAD-0B462ED23472}"/>
              </a:ext>
            </a:extLst>
          </p:cNvPr>
          <p:cNvCxnSpPr>
            <a:cxnSpLocks/>
            <a:stCxn id="245" idx="0"/>
          </p:cNvCxnSpPr>
          <p:nvPr/>
        </p:nvCxnSpPr>
        <p:spPr>
          <a:xfrm rot="16200000" flipH="1">
            <a:off x="3424683" y="2388921"/>
            <a:ext cx="232680" cy="985020"/>
          </a:xfrm>
          <a:prstGeom prst="bentConnector4">
            <a:avLst>
              <a:gd name="adj1" fmla="val -19649"/>
              <a:gd name="adj2" fmla="val 42059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0" name="Elbow Connector 439">
            <a:extLst>
              <a:ext uri="{FF2B5EF4-FFF2-40B4-BE49-F238E27FC236}">
                <a16:creationId xmlns:a16="http://schemas.microsoft.com/office/drawing/2014/main" id="{2E835283-A79D-6044-9AB8-565ED7891D02}"/>
              </a:ext>
            </a:extLst>
          </p:cNvPr>
          <p:cNvCxnSpPr>
            <a:cxnSpLocks/>
            <a:stCxn id="265" idx="3"/>
          </p:cNvCxnSpPr>
          <p:nvPr/>
        </p:nvCxnSpPr>
        <p:spPr>
          <a:xfrm flipV="1">
            <a:off x="3241931" y="3138745"/>
            <a:ext cx="786882" cy="155442"/>
          </a:xfrm>
          <a:prstGeom prst="bentConnector3">
            <a:avLst>
              <a:gd name="adj1" fmla="val 28639"/>
            </a:avLst>
          </a:prstGeom>
          <a:ln w="15875">
            <a:prstDash val="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1" name="Rounded Rectangle 440">
            <a:extLst>
              <a:ext uri="{FF2B5EF4-FFF2-40B4-BE49-F238E27FC236}">
                <a16:creationId xmlns:a16="http://schemas.microsoft.com/office/drawing/2014/main" id="{6A6C411E-1216-B04C-89E2-B89658F7B5A1}"/>
              </a:ext>
            </a:extLst>
          </p:cNvPr>
          <p:cNvSpPr/>
          <p:nvPr/>
        </p:nvSpPr>
        <p:spPr>
          <a:xfrm>
            <a:off x="6920153" y="3716678"/>
            <a:ext cx="1089328" cy="315851"/>
          </a:xfrm>
          <a:prstGeom prst="roundRect">
            <a:avLst>
              <a:gd name="adj" fmla="val 5376"/>
            </a:avLst>
          </a:prstGeom>
          <a:solidFill>
            <a:schemeClr val="bg1">
              <a:lumMod val="95000"/>
            </a:schemeClr>
          </a:solidFill>
          <a:ln w="6350">
            <a:solidFill>
              <a:schemeClr val="tx1">
                <a:lumMod val="50000"/>
                <a:lumOff val="50000"/>
              </a:schemeClr>
            </a:solidFill>
          </a:ln>
          <a:effectLst>
            <a:outerShdw blurRad="50800" dist="38100" dir="2700000" sx="95000" sy="95000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en-US" sz="800" dirty="0">
                <a:solidFill>
                  <a:schemeClr val="tx1"/>
                </a:solidFill>
              </a:rPr>
              <a:t>Organ implantation</a:t>
            </a:r>
          </a:p>
        </p:txBody>
      </p:sp>
      <p:pic>
        <p:nvPicPr>
          <p:cNvPr id="442" name="Picture 441">
            <a:extLst>
              <a:ext uri="{FF2B5EF4-FFF2-40B4-BE49-F238E27FC236}">
                <a16:creationId xmlns:a16="http://schemas.microsoft.com/office/drawing/2014/main" id="{BD4DA6E6-4A46-3D44-9949-BC24B424F625}"/>
              </a:ext>
            </a:extLst>
          </p:cNvPr>
          <p:cNvPicPr>
            <a:picLocks noChangeAspect="1"/>
          </p:cNvPicPr>
          <p:nvPr/>
        </p:nvPicPr>
        <p:blipFill>
          <a:blip r:embed="rId9">
            <a:duotone>
              <a:prstClr val="black"/>
              <a:schemeClr val="tx2">
                <a:tint val="45000"/>
                <a:satMod val="400000"/>
              </a:schemeClr>
            </a:duotone>
            <a:alphaModFix amt="47000"/>
          </a:blip>
          <a:stretch>
            <a:fillRect/>
          </a:stretch>
        </p:blipFill>
        <p:spPr>
          <a:xfrm>
            <a:off x="7889165" y="3706374"/>
            <a:ext cx="122233" cy="144430"/>
          </a:xfrm>
          <a:prstGeom prst="rect">
            <a:avLst/>
          </a:prstGeom>
          <a:effectLst>
            <a:outerShdw blurRad="50800" dist="38100" dir="2700000" algn="tl" rotWithShape="0">
              <a:schemeClr val="bg1"/>
            </a:outerShdw>
          </a:effectLst>
        </p:spPr>
      </p:pic>
      <p:sp>
        <p:nvSpPr>
          <p:cNvPr id="443" name="Rounded Rectangle 442">
            <a:extLst>
              <a:ext uri="{FF2B5EF4-FFF2-40B4-BE49-F238E27FC236}">
                <a16:creationId xmlns:a16="http://schemas.microsoft.com/office/drawing/2014/main" id="{5095A5CA-5BE4-F14B-B03E-2F0366A83262}"/>
              </a:ext>
            </a:extLst>
          </p:cNvPr>
          <p:cNvSpPr/>
          <p:nvPr/>
        </p:nvSpPr>
        <p:spPr>
          <a:xfrm>
            <a:off x="8945010" y="2465693"/>
            <a:ext cx="136986" cy="61330"/>
          </a:xfrm>
          <a:prstGeom prst="roundRect">
            <a:avLst>
              <a:gd name="adj" fmla="val 5376"/>
            </a:avLst>
          </a:prstGeom>
          <a:solidFill>
            <a:schemeClr val="bg1">
              <a:lumMod val="85000"/>
            </a:schemeClr>
          </a:solidFill>
          <a:ln w="6350">
            <a:solidFill>
              <a:schemeClr val="tx1">
                <a:lumMod val="65000"/>
                <a:lumOff val="35000"/>
              </a:schemeClr>
            </a:solidFill>
          </a:ln>
          <a:effectLst>
            <a:outerShdw blurRad="50800" dist="38100" dir="2700000" sx="69693" sy="69693" algn="tl" rotWithShape="0">
              <a:prstClr val="black">
                <a:alpha val="11659"/>
              </a:prstClr>
            </a:outerShdw>
          </a:effectLst>
        </p:spPr>
        <p:style>
          <a:lnRef idx="1">
            <a:schemeClr val="accent3"/>
          </a:lnRef>
          <a:fillRef idx="3">
            <a:schemeClr val="accent3"/>
          </a:fillRef>
          <a:effectRef idx="2">
            <a:schemeClr val="accent3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82693" tIns="41346" rIns="82693" bIns="41346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800" dirty="0">
              <a:solidFill>
                <a:schemeClr val="tx1"/>
              </a:solidFill>
            </a:endParaRPr>
          </a:p>
        </p:txBody>
      </p:sp>
      <p:sp>
        <p:nvSpPr>
          <p:cNvPr id="444" name="Rectangle 443">
            <a:extLst>
              <a:ext uri="{FF2B5EF4-FFF2-40B4-BE49-F238E27FC236}">
                <a16:creationId xmlns:a16="http://schemas.microsoft.com/office/drawing/2014/main" id="{71E498F1-1987-E345-8F69-697927773665}"/>
              </a:ext>
            </a:extLst>
          </p:cNvPr>
          <p:cNvSpPr/>
          <p:nvPr/>
        </p:nvSpPr>
        <p:spPr>
          <a:xfrm>
            <a:off x="9119880" y="2410477"/>
            <a:ext cx="623051" cy="1846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"/>
              </a:prstClr>
            </a:outerShdw>
          </a:effectLst>
        </p:spPr>
        <p:txBody>
          <a:bodyPr wrap="square" lIns="0" rIns="0">
            <a:spAutoFit/>
          </a:bodyPr>
          <a:lstStyle/>
          <a:p>
            <a:r>
              <a:rPr lang="en-US" sz="600" dirty="0">
                <a:solidFill>
                  <a:schemeClr val="tx1">
                    <a:lumMod val="75000"/>
                    <a:lumOff val="25000"/>
                  </a:schemeClr>
                </a:solidFill>
              </a:rPr>
              <a:t>Automated stage</a:t>
            </a:r>
          </a:p>
        </p:txBody>
      </p:sp>
      <p:grpSp>
        <p:nvGrpSpPr>
          <p:cNvPr id="445" name="Group 444">
            <a:extLst>
              <a:ext uri="{FF2B5EF4-FFF2-40B4-BE49-F238E27FC236}">
                <a16:creationId xmlns:a16="http://schemas.microsoft.com/office/drawing/2014/main" id="{07DD293E-D10A-3545-9178-DE5CB1D915F5}"/>
              </a:ext>
            </a:extLst>
          </p:cNvPr>
          <p:cNvGrpSpPr/>
          <p:nvPr/>
        </p:nvGrpSpPr>
        <p:grpSpPr>
          <a:xfrm>
            <a:off x="5230789" y="2181984"/>
            <a:ext cx="163426" cy="172647"/>
            <a:chOff x="4143792" y="2135304"/>
            <a:chExt cx="163426" cy="172647"/>
          </a:xfrm>
        </p:grpSpPr>
        <p:sp>
          <p:nvSpPr>
            <p:cNvPr id="446" name="Rounded Rectangle 445">
              <a:extLst>
                <a:ext uri="{FF2B5EF4-FFF2-40B4-BE49-F238E27FC236}">
                  <a16:creationId xmlns:a16="http://schemas.microsoft.com/office/drawing/2014/main" id="{CA449708-CB4F-F649-97C9-E9D2D1207DF0}"/>
                </a:ext>
              </a:extLst>
            </p:cNvPr>
            <p:cNvSpPr/>
            <p:nvPr/>
          </p:nvSpPr>
          <p:spPr>
            <a:xfrm>
              <a:off x="4143792" y="2135304"/>
              <a:ext cx="147004" cy="147004"/>
            </a:xfrm>
            <a:prstGeom prst="roundRect">
              <a:avLst>
                <a:gd name="adj" fmla="val 11212"/>
              </a:avLst>
            </a:prstGeom>
            <a:solidFill>
              <a:schemeClr val="bg1">
                <a:lumMod val="65000"/>
                <a:alpha val="6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GB" sz="930" dirty="0"/>
            </a:p>
          </p:txBody>
        </p:sp>
        <p:sp>
          <p:nvSpPr>
            <p:cNvPr id="447" name="Rounded Rectangle 446">
              <a:extLst>
                <a:ext uri="{FF2B5EF4-FFF2-40B4-BE49-F238E27FC236}">
                  <a16:creationId xmlns:a16="http://schemas.microsoft.com/office/drawing/2014/main" id="{F6F31ED1-3336-2147-8005-0B2494097E0C}"/>
                </a:ext>
              </a:extLst>
            </p:cNvPr>
            <p:cNvSpPr/>
            <p:nvPr/>
          </p:nvSpPr>
          <p:spPr>
            <a:xfrm>
              <a:off x="4180669" y="2181402"/>
              <a:ext cx="126549" cy="126549"/>
            </a:xfrm>
            <a:prstGeom prst="roundRect">
              <a:avLst>
                <a:gd name="adj" fmla="val 11212"/>
              </a:avLst>
            </a:prstGeom>
            <a:solidFill>
              <a:schemeClr val="accent2">
                <a:lumMod val="75000"/>
                <a:alpha val="85000"/>
              </a:schemeClr>
            </a:solidFill>
            <a:ln w="15875">
              <a:solidFill>
                <a:schemeClr val="accent2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GB" sz="800" dirty="0"/>
                <a:t>E</a:t>
              </a:r>
              <a:endParaRPr lang="en-GB" sz="930" dirty="0"/>
            </a:p>
          </p:txBody>
        </p:sp>
      </p:grpSp>
      <p:sp>
        <p:nvSpPr>
          <p:cNvPr id="448" name="TextBox 447">
            <a:extLst>
              <a:ext uri="{FF2B5EF4-FFF2-40B4-BE49-F238E27FC236}">
                <a16:creationId xmlns:a16="http://schemas.microsoft.com/office/drawing/2014/main" id="{5AA716D8-A601-4C49-93F0-B96334D9B307}"/>
              </a:ext>
            </a:extLst>
          </p:cNvPr>
          <p:cNvSpPr txBox="1"/>
          <p:nvPr/>
        </p:nvSpPr>
        <p:spPr>
          <a:xfrm>
            <a:off x="4981084" y="2006874"/>
            <a:ext cx="861585" cy="20005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700" dirty="0">
                <a:solidFill>
                  <a:schemeClr val="tx1">
                    <a:lumMod val="65000"/>
                    <a:lumOff val="35000"/>
                  </a:schemeClr>
                </a:solidFill>
              </a:rPr>
              <a:t>Over-organs</a:t>
            </a:r>
          </a:p>
        </p:txBody>
      </p:sp>
      <p:sp>
        <p:nvSpPr>
          <p:cNvPr id="449" name="TextBox 448">
            <a:extLst>
              <a:ext uri="{FF2B5EF4-FFF2-40B4-BE49-F238E27FC236}">
                <a16:creationId xmlns:a16="http://schemas.microsoft.com/office/drawing/2014/main" id="{2A951B53-924E-F34A-B52D-FED9FD664790}"/>
              </a:ext>
            </a:extLst>
          </p:cNvPr>
          <p:cNvSpPr txBox="1"/>
          <p:nvPr/>
        </p:nvSpPr>
        <p:spPr>
          <a:xfrm>
            <a:off x="3269234" y="4682564"/>
            <a:ext cx="2599573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b="1" dirty="0"/>
              <a:t>Domain engineering</a:t>
            </a:r>
            <a:endParaRPr lang="en-US" sz="1000" dirty="0"/>
          </a:p>
        </p:txBody>
      </p:sp>
      <p:sp>
        <p:nvSpPr>
          <p:cNvPr id="450" name="TextBox 449">
            <a:extLst>
              <a:ext uri="{FF2B5EF4-FFF2-40B4-BE49-F238E27FC236}">
                <a16:creationId xmlns:a16="http://schemas.microsoft.com/office/drawing/2014/main" id="{654FE849-2266-8D44-83F5-28D99484009D}"/>
              </a:ext>
            </a:extLst>
          </p:cNvPr>
          <p:cNvSpPr txBox="1"/>
          <p:nvPr/>
        </p:nvSpPr>
        <p:spPr>
          <a:xfrm>
            <a:off x="6715077" y="4677625"/>
            <a:ext cx="3052456" cy="2462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000" b="1" dirty="0"/>
              <a:t>Application engineering</a:t>
            </a:r>
            <a:endParaRPr lang="en-US" sz="1000" dirty="0"/>
          </a:p>
        </p:txBody>
      </p:sp>
      <p:cxnSp>
        <p:nvCxnSpPr>
          <p:cNvPr id="451" name="Straight Connector 450">
            <a:extLst>
              <a:ext uri="{FF2B5EF4-FFF2-40B4-BE49-F238E27FC236}">
                <a16:creationId xmlns:a16="http://schemas.microsoft.com/office/drawing/2014/main" id="{53B4BA91-D9A4-DB43-BA0E-4D480767EBFB}"/>
              </a:ext>
            </a:extLst>
          </p:cNvPr>
          <p:cNvCxnSpPr>
            <a:cxnSpLocks/>
          </p:cNvCxnSpPr>
          <p:nvPr/>
        </p:nvCxnSpPr>
        <p:spPr>
          <a:xfrm>
            <a:off x="2543301" y="4717103"/>
            <a:ext cx="3887452" cy="0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52" name="Straight Connector 451">
            <a:extLst>
              <a:ext uri="{FF2B5EF4-FFF2-40B4-BE49-F238E27FC236}">
                <a16:creationId xmlns:a16="http://schemas.microsoft.com/office/drawing/2014/main" id="{EC0A9BA8-3FAF-B94D-B5C3-FD88197DCBED}"/>
              </a:ext>
            </a:extLst>
          </p:cNvPr>
          <p:cNvCxnSpPr>
            <a:cxnSpLocks/>
          </p:cNvCxnSpPr>
          <p:nvPr/>
        </p:nvCxnSpPr>
        <p:spPr>
          <a:xfrm>
            <a:off x="6699277" y="4717103"/>
            <a:ext cx="3034034" cy="0"/>
          </a:xfrm>
          <a:prstGeom prst="line">
            <a:avLst/>
          </a:prstGeom>
          <a:ln w="15875"/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1268167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29826</TotalTime>
  <Words>137</Words>
  <Application>Microsoft Macintosh PowerPoint</Application>
  <PresentationFormat>Widescreen</PresentationFormat>
  <Paragraphs>86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LEANDRO OLIVEIRA DE SOUZA</dc:creator>
  <cp:lastModifiedBy>LEANDRO OLIVEIRA DE SOUZA</cp:lastModifiedBy>
  <cp:revision>52</cp:revision>
  <dcterms:created xsi:type="dcterms:W3CDTF">2021-11-14T13:50:19Z</dcterms:created>
  <dcterms:modified xsi:type="dcterms:W3CDTF">2022-03-10T12:19:18Z</dcterms:modified>
</cp:coreProperties>
</file>

<file path=docProps/thumbnail.jpeg>
</file>